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99" r:id="rId6"/>
    <p:sldId id="289" r:id="rId7"/>
    <p:sldId id="304" r:id="rId8"/>
    <p:sldId id="258" r:id="rId9"/>
    <p:sldId id="302" r:id="rId10"/>
    <p:sldId id="308" r:id="rId11"/>
    <p:sldId id="309" r:id="rId12"/>
    <p:sldId id="311" r:id="rId13"/>
    <p:sldId id="293" r:id="rId14"/>
    <p:sldId id="314" r:id="rId15"/>
    <p:sldId id="291" r:id="rId16"/>
    <p:sldId id="315" r:id="rId17"/>
    <p:sldId id="316" r:id="rId18"/>
    <p:sldId id="317" r:id="rId19"/>
    <p:sldId id="318" r:id="rId20"/>
    <p:sldId id="321" r:id="rId21"/>
    <p:sldId id="323" r:id="rId22"/>
    <p:sldId id="312" r:id="rId23"/>
    <p:sldId id="313" r:id="rId24"/>
    <p:sldId id="322" r:id="rId25"/>
    <p:sldId id="319" r:id="rId26"/>
    <p:sldId id="262" r:id="rId27"/>
    <p:sldId id="303" r:id="rId2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1" autoAdjust="0"/>
  </p:normalViewPr>
  <p:slideViewPr>
    <p:cSldViewPr snapToGrid="0">
      <p:cViewPr>
        <p:scale>
          <a:sx n="67" d="100"/>
          <a:sy n="67" d="100"/>
        </p:scale>
        <p:origin x="604" y="264"/>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2" d="100"/>
          <a:sy n="82"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7847-421A-8A8D-E3544149E48F}"/>
              </c:ext>
            </c:extLst>
          </c:dPt>
          <c:dPt>
            <c:idx val="1"/>
            <c:bubble3D val="0"/>
            <c:spPr>
              <a:solidFill>
                <a:schemeClr val="accent5"/>
              </a:solidFill>
              <a:ln w="19050">
                <a:noFill/>
              </a:ln>
              <a:effectLst/>
            </c:spPr>
            <c:extLst>
              <c:ext xmlns:c16="http://schemas.microsoft.com/office/drawing/2014/chart" uri="{C3380CC4-5D6E-409C-BE32-E72D297353CC}">
                <c16:uniqueId val="{00000003-7847-421A-8A8D-E3544149E48F}"/>
              </c:ext>
            </c:extLst>
          </c:dPt>
          <c:dPt>
            <c:idx val="2"/>
            <c:bubble3D val="0"/>
            <c:spPr>
              <a:solidFill>
                <a:schemeClr val="accent3"/>
              </a:solidFill>
              <a:ln w="19050">
                <a:noFill/>
              </a:ln>
              <a:effectLst/>
            </c:spPr>
            <c:extLst>
              <c:ext xmlns:c16="http://schemas.microsoft.com/office/drawing/2014/chart" uri="{C3380CC4-5D6E-409C-BE32-E72D297353CC}">
                <c16:uniqueId val="{00000005-7847-421A-8A8D-E3544149E48F}"/>
              </c:ext>
            </c:extLst>
          </c:dPt>
          <c:dPt>
            <c:idx val="3"/>
            <c:bubble3D val="0"/>
            <c:spPr>
              <a:solidFill>
                <a:schemeClr val="accent3"/>
              </a:solidFill>
              <a:ln w="19050">
                <a:noFill/>
              </a:ln>
              <a:effectLst/>
            </c:spPr>
            <c:extLst>
              <c:ext xmlns:c16="http://schemas.microsoft.com/office/drawing/2014/chart" uri="{C3380CC4-5D6E-409C-BE32-E72D297353CC}">
                <c16:uniqueId val="{00000007-7847-421A-8A8D-E3544149E48F}"/>
              </c:ext>
            </c:extLst>
          </c:dPt>
          <c:val>
            <c:numRef>
              <c:f>Sheet1!$B$2:$B$5</c:f>
              <c:numCache>
                <c:formatCode>General</c:formatCode>
                <c:ptCount val="4"/>
                <c:pt idx="0">
                  <c:v>1</c:v>
                </c:pt>
                <c:pt idx="1">
                  <c:v>120</c:v>
                </c:pt>
                <c:pt idx="2">
                  <c:v>22</c:v>
                </c:pt>
                <c:pt idx="3">
                  <c:v>58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847-421A-8A8D-E3544149E4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7847-421A-8A8D-E3544149E48F}"/>
              </c:ext>
            </c:extLst>
          </c:dPt>
          <c:dPt>
            <c:idx val="1"/>
            <c:bubble3D val="0"/>
            <c:spPr>
              <a:solidFill>
                <a:schemeClr val="accent5"/>
              </a:solidFill>
              <a:ln w="19050">
                <a:noFill/>
              </a:ln>
              <a:effectLst/>
            </c:spPr>
            <c:extLst>
              <c:ext xmlns:c16="http://schemas.microsoft.com/office/drawing/2014/chart" uri="{C3380CC4-5D6E-409C-BE32-E72D297353CC}">
                <c16:uniqueId val="{00000003-7847-421A-8A8D-E3544149E48F}"/>
              </c:ext>
            </c:extLst>
          </c:dPt>
          <c:dPt>
            <c:idx val="2"/>
            <c:bubble3D val="0"/>
            <c:spPr>
              <a:solidFill>
                <a:schemeClr val="accent3"/>
              </a:solidFill>
              <a:ln w="19050">
                <a:noFill/>
              </a:ln>
              <a:effectLst/>
            </c:spPr>
            <c:extLst>
              <c:ext xmlns:c16="http://schemas.microsoft.com/office/drawing/2014/chart" uri="{C3380CC4-5D6E-409C-BE32-E72D297353CC}">
                <c16:uniqueId val="{00000005-7847-421A-8A8D-E3544149E48F}"/>
              </c:ext>
            </c:extLst>
          </c:dPt>
          <c:dPt>
            <c:idx val="3"/>
            <c:bubble3D val="0"/>
            <c:spPr>
              <a:solidFill>
                <a:schemeClr val="accent3"/>
              </a:solidFill>
              <a:ln w="19050">
                <a:noFill/>
              </a:ln>
              <a:effectLst/>
            </c:spPr>
            <c:extLst>
              <c:ext xmlns:c16="http://schemas.microsoft.com/office/drawing/2014/chart" uri="{C3380CC4-5D6E-409C-BE32-E72D297353CC}">
                <c16:uniqueId val="{00000007-7847-421A-8A8D-E3544149E48F}"/>
              </c:ext>
            </c:extLst>
          </c:dPt>
          <c:val>
            <c:numRef>
              <c:f>Sheet1!$B$2:$B$5</c:f>
              <c:numCache>
                <c:formatCode>General</c:formatCode>
                <c:ptCount val="4"/>
                <c:pt idx="0">
                  <c:v>1</c:v>
                </c:pt>
                <c:pt idx="1">
                  <c:v>120</c:v>
                </c:pt>
                <c:pt idx="2">
                  <c:v>22</c:v>
                </c:pt>
                <c:pt idx="3">
                  <c:v>58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847-421A-8A8D-E3544149E4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66647892802738"/>
          <c:y val="7.8681263721347802E-2"/>
          <c:w val="0.56175831503820295"/>
          <c:h val="0.84263747255730437"/>
        </c:manualLayout>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4602-488D-8A99-8A726AD586A3}"/>
              </c:ext>
            </c:extLst>
          </c:dPt>
          <c:dPt>
            <c:idx val="1"/>
            <c:bubble3D val="0"/>
            <c:spPr>
              <a:solidFill>
                <a:schemeClr val="accent3"/>
              </a:solidFill>
              <a:ln w="19050">
                <a:noFill/>
              </a:ln>
              <a:effectLst/>
            </c:spPr>
            <c:extLst>
              <c:ext xmlns:c16="http://schemas.microsoft.com/office/drawing/2014/chart" uri="{C3380CC4-5D6E-409C-BE32-E72D297353CC}">
                <c16:uniqueId val="{00000003-4602-488D-8A99-8A726AD586A3}"/>
              </c:ext>
            </c:extLst>
          </c:dPt>
          <c:dPt>
            <c:idx val="2"/>
            <c:bubble3D val="0"/>
            <c:spPr>
              <a:solidFill>
                <a:schemeClr val="accent5"/>
              </a:solidFill>
              <a:ln w="19050">
                <a:noFill/>
              </a:ln>
              <a:effectLst/>
            </c:spPr>
            <c:extLst>
              <c:ext xmlns:c16="http://schemas.microsoft.com/office/drawing/2014/chart" uri="{C3380CC4-5D6E-409C-BE32-E72D297353CC}">
                <c16:uniqueId val="{00000005-4602-488D-8A99-8A726AD586A3}"/>
              </c:ext>
            </c:extLst>
          </c:dPt>
          <c:dPt>
            <c:idx val="3"/>
            <c:bubble3D val="0"/>
            <c:spPr>
              <a:solidFill>
                <a:schemeClr val="accent3"/>
              </a:solidFill>
              <a:ln w="19050">
                <a:noFill/>
              </a:ln>
              <a:effectLst/>
            </c:spPr>
            <c:extLst>
              <c:ext xmlns:c16="http://schemas.microsoft.com/office/drawing/2014/chart" uri="{C3380CC4-5D6E-409C-BE32-E72D297353CC}">
                <c16:uniqueId val="{00000007-4602-488D-8A99-8A726AD586A3}"/>
              </c:ext>
            </c:extLst>
          </c:dPt>
          <c:val>
            <c:numRef>
              <c:f>Sheet1!$B$2:$B$5</c:f>
              <c:numCache>
                <c:formatCode>General</c:formatCode>
                <c:ptCount val="4"/>
                <c:pt idx="0">
                  <c:v>1</c:v>
                </c:pt>
                <c:pt idx="1">
                  <c:v>9</c:v>
                </c:pt>
                <c:pt idx="2">
                  <c:v>170</c:v>
                </c:pt>
                <c:pt idx="3">
                  <c:v>58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4602-488D-8A99-8A726AD586A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7847-421A-8A8D-E3544149E48F}"/>
              </c:ext>
            </c:extLst>
          </c:dPt>
          <c:dPt>
            <c:idx val="1"/>
            <c:bubble3D val="0"/>
            <c:spPr>
              <a:solidFill>
                <a:schemeClr val="accent5"/>
              </a:solidFill>
              <a:ln w="19050">
                <a:noFill/>
              </a:ln>
              <a:effectLst/>
            </c:spPr>
            <c:extLst>
              <c:ext xmlns:c16="http://schemas.microsoft.com/office/drawing/2014/chart" uri="{C3380CC4-5D6E-409C-BE32-E72D297353CC}">
                <c16:uniqueId val="{00000003-7847-421A-8A8D-E3544149E48F}"/>
              </c:ext>
            </c:extLst>
          </c:dPt>
          <c:dPt>
            <c:idx val="2"/>
            <c:bubble3D val="0"/>
            <c:spPr>
              <a:solidFill>
                <a:schemeClr val="accent3"/>
              </a:solidFill>
              <a:ln w="19050">
                <a:noFill/>
              </a:ln>
              <a:effectLst/>
            </c:spPr>
            <c:extLst>
              <c:ext xmlns:c16="http://schemas.microsoft.com/office/drawing/2014/chart" uri="{C3380CC4-5D6E-409C-BE32-E72D297353CC}">
                <c16:uniqueId val="{00000005-7847-421A-8A8D-E3544149E48F}"/>
              </c:ext>
            </c:extLst>
          </c:dPt>
          <c:dPt>
            <c:idx val="3"/>
            <c:bubble3D val="0"/>
            <c:spPr>
              <a:solidFill>
                <a:schemeClr val="accent3"/>
              </a:solidFill>
              <a:ln w="19050">
                <a:noFill/>
              </a:ln>
              <a:effectLst/>
            </c:spPr>
            <c:extLst>
              <c:ext xmlns:c16="http://schemas.microsoft.com/office/drawing/2014/chart" uri="{C3380CC4-5D6E-409C-BE32-E72D297353CC}">
                <c16:uniqueId val="{00000007-7847-421A-8A8D-E3544149E48F}"/>
              </c:ext>
            </c:extLst>
          </c:dPt>
          <c:val>
            <c:numRef>
              <c:f>Sheet1!$B$2:$B$5</c:f>
              <c:numCache>
                <c:formatCode>General</c:formatCode>
                <c:ptCount val="4"/>
                <c:pt idx="0">
                  <c:v>1</c:v>
                </c:pt>
                <c:pt idx="1">
                  <c:v>120</c:v>
                </c:pt>
                <c:pt idx="2">
                  <c:v>22</c:v>
                </c:pt>
                <c:pt idx="3">
                  <c:v>58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7847-421A-8A8D-E3544149E48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66647892802738"/>
          <c:y val="7.8681263721347802E-2"/>
          <c:w val="0.56175831503820295"/>
          <c:h val="0.84263747255730437"/>
        </c:manualLayout>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4602-488D-8A99-8A726AD586A3}"/>
              </c:ext>
            </c:extLst>
          </c:dPt>
          <c:dPt>
            <c:idx val="1"/>
            <c:bubble3D val="0"/>
            <c:spPr>
              <a:solidFill>
                <a:schemeClr val="accent3"/>
              </a:solidFill>
              <a:ln w="19050">
                <a:noFill/>
              </a:ln>
              <a:effectLst/>
            </c:spPr>
            <c:extLst>
              <c:ext xmlns:c16="http://schemas.microsoft.com/office/drawing/2014/chart" uri="{C3380CC4-5D6E-409C-BE32-E72D297353CC}">
                <c16:uniqueId val="{00000003-4602-488D-8A99-8A726AD586A3}"/>
              </c:ext>
            </c:extLst>
          </c:dPt>
          <c:dPt>
            <c:idx val="2"/>
            <c:bubble3D val="0"/>
            <c:spPr>
              <a:solidFill>
                <a:schemeClr val="accent5"/>
              </a:solidFill>
              <a:ln w="19050">
                <a:noFill/>
              </a:ln>
              <a:effectLst/>
            </c:spPr>
            <c:extLst>
              <c:ext xmlns:c16="http://schemas.microsoft.com/office/drawing/2014/chart" uri="{C3380CC4-5D6E-409C-BE32-E72D297353CC}">
                <c16:uniqueId val="{00000005-4602-488D-8A99-8A726AD586A3}"/>
              </c:ext>
            </c:extLst>
          </c:dPt>
          <c:dPt>
            <c:idx val="3"/>
            <c:bubble3D val="0"/>
            <c:spPr>
              <a:solidFill>
                <a:schemeClr val="accent3"/>
              </a:solidFill>
              <a:ln w="19050">
                <a:noFill/>
              </a:ln>
              <a:effectLst/>
            </c:spPr>
            <c:extLst>
              <c:ext xmlns:c16="http://schemas.microsoft.com/office/drawing/2014/chart" uri="{C3380CC4-5D6E-409C-BE32-E72D297353CC}">
                <c16:uniqueId val="{00000007-4602-488D-8A99-8A726AD586A3}"/>
              </c:ext>
            </c:extLst>
          </c:dPt>
          <c:val>
            <c:numRef>
              <c:f>Sheet1!$B$2:$B$5</c:f>
              <c:numCache>
                <c:formatCode>General</c:formatCode>
                <c:ptCount val="4"/>
                <c:pt idx="0">
                  <c:v>1</c:v>
                </c:pt>
                <c:pt idx="1">
                  <c:v>9</c:v>
                </c:pt>
                <c:pt idx="2">
                  <c:v>170</c:v>
                </c:pt>
                <c:pt idx="3">
                  <c:v>58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4602-488D-8A99-8A726AD586A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solidFill>
              <a:ln w="19050">
                <a:noFill/>
              </a:ln>
              <a:effectLst/>
            </c:spPr>
            <c:extLst>
              <c:ext xmlns:c16="http://schemas.microsoft.com/office/drawing/2014/chart" uri="{C3380CC4-5D6E-409C-BE32-E72D297353CC}">
                <c16:uniqueId val="{00000001-5251-484E-9CDE-91193B060B3D}"/>
              </c:ext>
            </c:extLst>
          </c:dPt>
          <c:dPt>
            <c:idx val="1"/>
            <c:bubble3D val="0"/>
            <c:spPr>
              <a:solidFill>
                <a:schemeClr val="accent3"/>
              </a:solidFill>
              <a:ln w="19050">
                <a:noFill/>
              </a:ln>
              <a:effectLst/>
            </c:spPr>
            <c:extLst>
              <c:ext xmlns:c16="http://schemas.microsoft.com/office/drawing/2014/chart" uri="{C3380CC4-5D6E-409C-BE32-E72D297353CC}">
                <c16:uniqueId val="{00000003-5251-484E-9CDE-91193B060B3D}"/>
              </c:ext>
            </c:extLst>
          </c:dPt>
          <c:dPt>
            <c:idx val="2"/>
            <c:bubble3D val="0"/>
            <c:spPr>
              <a:solidFill>
                <a:schemeClr val="accent3"/>
              </a:solidFill>
              <a:ln w="19050">
                <a:noFill/>
              </a:ln>
              <a:effectLst/>
            </c:spPr>
            <c:extLst>
              <c:ext xmlns:c16="http://schemas.microsoft.com/office/drawing/2014/chart" uri="{C3380CC4-5D6E-409C-BE32-E72D297353CC}">
                <c16:uniqueId val="{00000005-5251-484E-9CDE-91193B060B3D}"/>
              </c:ext>
            </c:extLst>
          </c:dPt>
          <c:dPt>
            <c:idx val="3"/>
            <c:bubble3D val="0"/>
            <c:spPr>
              <a:solidFill>
                <a:schemeClr val="accent5"/>
              </a:solidFill>
              <a:ln w="19050">
                <a:noFill/>
              </a:ln>
              <a:effectLst/>
            </c:spPr>
            <c:extLst>
              <c:ext xmlns:c16="http://schemas.microsoft.com/office/drawing/2014/chart" uri="{C3380CC4-5D6E-409C-BE32-E72D297353CC}">
                <c16:uniqueId val="{00000007-5251-484E-9CDE-91193B060B3D}"/>
              </c:ext>
            </c:extLst>
          </c:dPt>
          <c:val>
            <c:numRef>
              <c:f>Sheet1!$B$2:$B$5</c:f>
              <c:numCache>
                <c:formatCode>General</c:formatCode>
                <c:ptCount val="4"/>
                <c:pt idx="0">
                  <c:v>1</c:v>
                </c:pt>
                <c:pt idx="1">
                  <c:v>60</c:v>
                </c:pt>
                <c:pt idx="2">
                  <c:v>100</c:v>
                </c:pt>
                <c:pt idx="3">
                  <c:v>3000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5251-484E-9CDE-91193B060B3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CAB1C-0AA1-4053-A726-215D175850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759F6F74-5F3D-4C2B-8AC5-73761B2FB2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5A7719-01CB-4EE1-B0E9-EE50074C6B35}" type="datetime1">
              <a:rPr lang="en-GB" smtClean="0"/>
              <a:t>16/02/2023</a:t>
            </a:fld>
            <a:endParaRPr lang="en-GB"/>
          </a:p>
        </p:txBody>
      </p:sp>
      <p:sp>
        <p:nvSpPr>
          <p:cNvPr id="4" name="Footer Placeholder 3">
            <a:extLst>
              <a:ext uri="{FF2B5EF4-FFF2-40B4-BE49-F238E27FC236}">
                <a16:creationId xmlns:a16="http://schemas.microsoft.com/office/drawing/2014/main" id="{4D3774BE-A649-46E3-849C-B7115F877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1EE0E8BA-5F10-4BE9-B74D-7AA6E4180C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BFECE9-3899-402D-9557-B34889DA2FFF}" type="slidenum">
              <a:rPr lang="en-GB" smtClean="0"/>
              <a:t>‹#›</a:t>
            </a:fld>
            <a:endParaRPr lang="en-GB"/>
          </a:p>
        </p:txBody>
      </p:sp>
    </p:spTree>
    <p:extLst>
      <p:ext uri="{BB962C8B-B14F-4D97-AF65-F5344CB8AC3E}">
        <p14:creationId xmlns:p14="http://schemas.microsoft.com/office/powerpoint/2010/main" val="39375944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71EB32A-ED71-4609-8130-3E577DCD5A95}" type="datetime1">
              <a:rPr lang="en-GB" noProof="0" smtClean="0"/>
              <a:t>16/02/2023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3784F3-2271-4F8D-A0BC-8F40E6849FE5}" type="slidenum">
              <a:rPr lang="en-GB" noProof="0" smtClean="0"/>
              <a:t>‹#›</a:t>
            </a:fld>
            <a:endParaRPr lang="en-GB" noProof="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B3784F3-2271-4F8D-A0BC-8F40E6849FE5}" type="slidenum">
              <a:rPr lang="en-GB" smtClean="0"/>
              <a:t>1</a:t>
            </a:fld>
            <a:endParaRPr lang="en-GB"/>
          </a:p>
        </p:txBody>
      </p:sp>
    </p:spTree>
    <p:extLst>
      <p:ext uri="{BB962C8B-B14F-4D97-AF65-F5344CB8AC3E}">
        <p14:creationId xmlns:p14="http://schemas.microsoft.com/office/powerpoint/2010/main" val="107821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10</a:t>
            </a:fld>
            <a:endParaRPr lang="en-GB"/>
          </a:p>
        </p:txBody>
      </p:sp>
    </p:spTree>
    <p:extLst>
      <p:ext uri="{BB962C8B-B14F-4D97-AF65-F5344CB8AC3E}">
        <p14:creationId xmlns:p14="http://schemas.microsoft.com/office/powerpoint/2010/main" val="191407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mj-lt"/>
              </a:rPr>
              <a:t>Podemos abordar este problema de muchas maneras, una de ellas es **reduciendo las dimensiones** de mi </a:t>
            </a:r>
            <a:r>
              <a:rPr lang="es-ES" sz="1200" dirty="0" err="1">
                <a:effectLst/>
                <a:latin typeface="+mj-lt"/>
              </a:rPr>
              <a:t>dataset</a:t>
            </a:r>
            <a:r>
              <a:rPr lang="es-ES" sz="1200" dirty="0">
                <a:effectLst/>
                <a:latin typeface="+mj-lt"/>
              </a:rPr>
              <a:t> aplicando un modelo de aprendizaje no supervisado **PCA**, para el preprocesado de los datos antes de entrenar un modelo. </a:t>
            </a:r>
          </a:p>
          <a:p>
            <a:endParaRPr lang="en-GB" b="0" dirty="0">
              <a:solidFill>
                <a:srgbClr val="D4D4D4"/>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11</a:t>
            </a:fld>
            <a:endParaRPr lang="en-GB"/>
          </a:p>
        </p:txBody>
      </p:sp>
    </p:spTree>
    <p:extLst>
      <p:ext uri="{BB962C8B-B14F-4D97-AF65-F5344CB8AC3E}">
        <p14:creationId xmlns:p14="http://schemas.microsoft.com/office/powerpoint/2010/main" val="172334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12</a:t>
            </a:fld>
            <a:endParaRPr lang="en-GB"/>
          </a:p>
        </p:txBody>
      </p:sp>
    </p:spTree>
    <p:extLst>
      <p:ext uri="{BB962C8B-B14F-4D97-AF65-F5344CB8AC3E}">
        <p14:creationId xmlns:p14="http://schemas.microsoft.com/office/powerpoint/2010/main" val="756619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13</a:t>
            </a:fld>
            <a:endParaRPr lang="en-GB"/>
          </a:p>
        </p:txBody>
      </p:sp>
    </p:spTree>
    <p:extLst>
      <p:ext uri="{BB962C8B-B14F-4D97-AF65-F5344CB8AC3E}">
        <p14:creationId xmlns:p14="http://schemas.microsoft.com/office/powerpoint/2010/main" val="3034838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14</a:t>
            </a:fld>
            <a:endParaRPr lang="en-GB"/>
          </a:p>
        </p:txBody>
      </p:sp>
    </p:spTree>
    <p:extLst>
      <p:ext uri="{BB962C8B-B14F-4D97-AF65-F5344CB8AC3E}">
        <p14:creationId xmlns:p14="http://schemas.microsoft.com/office/powerpoint/2010/main" val="61652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D1D5DB"/>
                </a:solidFill>
                <a:effectLst/>
                <a:latin typeface="Söhne"/>
              </a:rPr>
              <a:t>El análisis de componentes principales (PCA) es una técnica de reducción de dimensiones que se utiliza para simplificar conjuntos de datos que contienen muchas variables. En lugar de trabajar con un gran número de variables, PCA utiliza una combinación lineal de esas variables para generar un conjunto más pequeño.</a:t>
            </a:r>
          </a:p>
          <a:p>
            <a:r>
              <a:rPr lang="es-ES" b="0" i="0" dirty="0">
                <a:solidFill>
                  <a:srgbClr val="D1D5DB"/>
                </a:solidFill>
                <a:effectLst/>
                <a:latin typeface="Söhne"/>
              </a:rPr>
              <a:t>Si bien esto puede sonar muy técnico, la idea básica es que PCA nos ayuda a identificar las variables que son más importantes en nuestros datos y, por lo tanto, a resumir la información de manera más efectiva.</a:t>
            </a:r>
          </a:p>
          <a:p>
            <a:endParaRPr lang="en-GB" b="0" dirty="0">
              <a:solidFill>
                <a:srgbClr val="D4D4D4"/>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15</a:t>
            </a:fld>
            <a:endParaRPr lang="en-GB"/>
          </a:p>
        </p:txBody>
      </p:sp>
    </p:spTree>
    <p:extLst>
      <p:ext uri="{BB962C8B-B14F-4D97-AF65-F5344CB8AC3E}">
        <p14:creationId xmlns:p14="http://schemas.microsoft.com/office/powerpoint/2010/main" val="203231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16</a:t>
            </a:fld>
            <a:endParaRPr lang="en-GB"/>
          </a:p>
        </p:txBody>
      </p:sp>
    </p:spTree>
    <p:extLst>
      <p:ext uri="{BB962C8B-B14F-4D97-AF65-F5344CB8AC3E}">
        <p14:creationId xmlns:p14="http://schemas.microsoft.com/office/powerpoint/2010/main" val="264398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17</a:t>
            </a:fld>
            <a:endParaRPr lang="en-GB"/>
          </a:p>
        </p:txBody>
      </p:sp>
    </p:spTree>
    <p:extLst>
      <p:ext uri="{BB962C8B-B14F-4D97-AF65-F5344CB8AC3E}">
        <p14:creationId xmlns:p14="http://schemas.microsoft.com/office/powerpoint/2010/main" val="1723428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D1D5DB"/>
                </a:solidFill>
                <a:effectLst/>
                <a:latin typeface="Söhne"/>
              </a:rPr>
              <a:t>Pipeline permite encadenar varias etapas de procesamiento de datos y de modelado. Por ejemplo, puedes encadenar una etapa de preprocesamiento de datos, como escalar, y una etapa de modelado</a:t>
            </a:r>
            <a:endParaRPr lang="en-GB" dirty="0"/>
          </a:p>
          <a:p>
            <a:endParaRPr lang="es-ES" b="0" i="0" dirty="0">
              <a:solidFill>
                <a:srgbClr val="D1D5DB"/>
              </a:solidFill>
              <a:effectLst/>
              <a:latin typeface="Söhne"/>
            </a:endParaRPr>
          </a:p>
          <a:p>
            <a:endParaRPr lang="es-ES" b="0" i="0" dirty="0">
              <a:solidFill>
                <a:srgbClr val="D1D5DB"/>
              </a:solidFill>
              <a:effectLst/>
              <a:latin typeface="Söhne"/>
            </a:endParaRPr>
          </a:p>
          <a:p>
            <a:r>
              <a:rPr lang="es-ES" b="0" i="0" dirty="0">
                <a:solidFill>
                  <a:srgbClr val="D1D5DB"/>
                </a:solidFill>
                <a:effectLst/>
                <a:latin typeface="Söhne"/>
              </a:rPr>
              <a:t>Un modelo tiene varios parámetros, y encontrar la mejor combinación de parámetros puede ser una tarea complicada. El </a:t>
            </a:r>
            <a:r>
              <a:rPr lang="es-ES" b="0" i="0" dirty="0" err="1">
                <a:solidFill>
                  <a:srgbClr val="D1D5DB"/>
                </a:solidFill>
                <a:effectLst/>
                <a:latin typeface="Söhne"/>
              </a:rPr>
              <a:t>GridSearch</a:t>
            </a:r>
            <a:r>
              <a:rPr lang="es-ES" b="0" i="0" dirty="0">
                <a:solidFill>
                  <a:srgbClr val="D1D5DB"/>
                </a:solidFill>
                <a:effectLst/>
                <a:latin typeface="Söhne"/>
              </a:rPr>
              <a:t> resuelve este problema buscando a través de una "grilla" de diferentes combinaciones de parámetros y devolviendo la mejor combinación.</a:t>
            </a:r>
          </a:p>
        </p:txBody>
      </p:sp>
      <p:sp>
        <p:nvSpPr>
          <p:cNvPr id="4" name="Slide Number Placeholder 3"/>
          <p:cNvSpPr>
            <a:spLocks noGrp="1"/>
          </p:cNvSpPr>
          <p:nvPr>
            <p:ph type="sldNum" sz="quarter" idx="5"/>
          </p:nvPr>
        </p:nvSpPr>
        <p:spPr/>
        <p:txBody>
          <a:bodyPr/>
          <a:lstStyle/>
          <a:p>
            <a:pPr rtl="0"/>
            <a:fld id="{8B3784F3-2271-4F8D-A0BC-8F40E6849FE5}" type="slidenum">
              <a:rPr lang="en-GB" smtClean="0"/>
              <a:t>18</a:t>
            </a:fld>
            <a:endParaRPr lang="en-GB"/>
          </a:p>
        </p:txBody>
      </p:sp>
    </p:spTree>
    <p:extLst>
      <p:ext uri="{BB962C8B-B14F-4D97-AF65-F5344CB8AC3E}">
        <p14:creationId xmlns:p14="http://schemas.microsoft.com/office/powerpoint/2010/main" val="3164163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Explicar ratios y matriz. </a:t>
            </a:r>
          </a:p>
          <a:p>
            <a:r>
              <a:rPr lang="es-ES" dirty="0"/>
              <a:t>Ningún graduado como abandonado. </a:t>
            </a:r>
          </a:p>
          <a:p>
            <a:r>
              <a:rPr lang="es-ES" dirty="0"/>
              <a:t>La </a:t>
            </a:r>
            <a:r>
              <a:rPr lang="es-ES" dirty="0" err="1"/>
              <a:t>aplicacion</a:t>
            </a:r>
            <a:r>
              <a:rPr lang="es-ES" dirty="0"/>
              <a:t> de este modelo llevaría a un destacadísimo incremento del porcentaje de alumnos graduados en la escuela, es solido en sus clasificaciones con los parámetros dados. Es decir, tal y como funciona la escuela ahora, podríamos </a:t>
            </a:r>
            <a:r>
              <a:rPr lang="es-ES" dirty="0" err="1"/>
              <a:t>conventirla</a:t>
            </a:r>
            <a:r>
              <a:rPr lang="es-ES" dirty="0"/>
              <a:t> en un centro de </a:t>
            </a:r>
            <a:r>
              <a:rPr lang="es-ES" dirty="0" err="1"/>
              <a:t>altisimo</a:t>
            </a:r>
            <a:r>
              <a:rPr lang="es-ES" dirty="0"/>
              <a:t> rendimiento, pero solo cogiendo a aquellas personas que de antemano sabemos que van a triunfar</a:t>
            </a:r>
          </a:p>
          <a:p>
            <a:endParaRPr lang="es-ES" dirty="0"/>
          </a:p>
          <a:p>
            <a:endParaRPr lang="es-ES" dirty="0"/>
          </a:p>
          <a:p>
            <a:r>
              <a:rPr lang="es-ES" dirty="0"/>
              <a:t>Pero ¿eso convertiría realmente a El Puente en la escuela que quiere ser? Antes de terminar, vamos a poner en perspectiva algunas características en las que trabajar y oportunidades de mejora. </a:t>
            </a:r>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19</a:t>
            </a:fld>
            <a:endParaRPr lang="en-GB"/>
          </a:p>
        </p:txBody>
      </p:sp>
    </p:spTree>
    <p:extLst>
      <p:ext uri="{BB962C8B-B14F-4D97-AF65-F5344CB8AC3E}">
        <p14:creationId xmlns:p14="http://schemas.microsoft.com/office/powerpoint/2010/main" val="101065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Puede resumirse en 3 grandes grupos: </a:t>
            </a:r>
          </a:p>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2</a:t>
            </a:fld>
            <a:endParaRPr lang="en-GB"/>
          </a:p>
        </p:txBody>
      </p:sp>
    </p:spTree>
    <p:extLst>
      <p:ext uri="{BB962C8B-B14F-4D97-AF65-F5344CB8AC3E}">
        <p14:creationId xmlns:p14="http://schemas.microsoft.com/office/powerpoint/2010/main" val="463585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20</a:t>
            </a:fld>
            <a:endParaRPr lang="en-GB"/>
          </a:p>
        </p:txBody>
      </p:sp>
    </p:spTree>
    <p:extLst>
      <p:ext uri="{BB962C8B-B14F-4D97-AF65-F5344CB8AC3E}">
        <p14:creationId xmlns:p14="http://schemas.microsoft.com/office/powerpoint/2010/main" val="9420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21</a:t>
            </a:fld>
            <a:endParaRPr lang="en-GB"/>
          </a:p>
        </p:txBody>
      </p:sp>
    </p:spTree>
    <p:extLst>
      <p:ext uri="{BB962C8B-B14F-4D97-AF65-F5344CB8AC3E}">
        <p14:creationId xmlns:p14="http://schemas.microsoft.com/office/powerpoint/2010/main" val="65629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22</a:t>
            </a:fld>
            <a:endParaRPr lang="en-GB"/>
          </a:p>
        </p:txBody>
      </p:sp>
    </p:spTree>
    <p:extLst>
      <p:ext uri="{BB962C8B-B14F-4D97-AF65-F5344CB8AC3E}">
        <p14:creationId xmlns:p14="http://schemas.microsoft.com/office/powerpoint/2010/main" val="3818754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23</a:t>
            </a:fld>
            <a:endParaRPr lang="en-GB"/>
          </a:p>
        </p:txBody>
      </p:sp>
    </p:spTree>
    <p:extLst>
      <p:ext uri="{BB962C8B-B14F-4D97-AF65-F5344CB8AC3E}">
        <p14:creationId xmlns:p14="http://schemas.microsoft.com/office/powerpoint/2010/main" val="2368141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24</a:t>
            </a:fld>
            <a:endParaRPr lang="en-GB"/>
          </a:p>
        </p:txBody>
      </p:sp>
    </p:spTree>
    <p:extLst>
      <p:ext uri="{BB962C8B-B14F-4D97-AF65-F5344CB8AC3E}">
        <p14:creationId xmlns:p14="http://schemas.microsoft.com/office/powerpoint/2010/main" val="43613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569CD6"/>
                </a:solidFill>
                <a:effectLst/>
                <a:latin typeface="Consolas" panose="020B0609020204030204" pitchFamily="49" charset="0"/>
              </a:rPr>
              <a:t>**Milwaukee "El Puente" University**</a:t>
            </a:r>
            <a:r>
              <a:rPr lang="en-GB" b="0" dirty="0">
                <a:solidFill>
                  <a:srgbClr val="D4D4D4"/>
                </a:solidFill>
                <a:effectLst/>
                <a:latin typeface="Consolas" panose="020B0609020204030204" pitchFamily="49" charset="0"/>
              </a:rPr>
              <a:t> wants to improve its student selection process to help it reach one of the </a:t>
            </a:r>
            <a:r>
              <a:rPr lang="en-GB" b="1" dirty="0">
                <a:solidFill>
                  <a:srgbClr val="569CD6"/>
                </a:solidFill>
                <a:effectLst/>
                <a:latin typeface="Consolas" panose="020B0609020204030204" pitchFamily="49" charset="0"/>
              </a:rPr>
              <a:t>**top three spots**</a:t>
            </a:r>
            <a:r>
              <a:rPr lang="en-GB" b="0" dirty="0">
                <a:solidFill>
                  <a:srgbClr val="D4D4D4"/>
                </a:solidFill>
                <a:effectLst/>
                <a:latin typeface="Consolas" panose="020B0609020204030204" pitchFamily="49" charset="0"/>
              </a:rPr>
              <a:t> in the national rankings. They would like to hire you to assist them in achieving this goal. </a:t>
            </a: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To accomplish this objective, you will need to gather and </a:t>
            </a:r>
            <a:r>
              <a:rPr lang="en-GB" b="0" dirty="0" err="1">
                <a:solidFill>
                  <a:srgbClr val="D4D4D4"/>
                </a:solidFill>
                <a:effectLst/>
                <a:latin typeface="Consolas" panose="020B0609020204030204" pitchFamily="49" charset="0"/>
              </a:rPr>
              <a:t>analyze</a:t>
            </a:r>
            <a:r>
              <a:rPr lang="en-GB" b="0" dirty="0">
                <a:solidFill>
                  <a:srgbClr val="D4D4D4"/>
                </a:solidFill>
                <a:effectLst/>
                <a:latin typeface="Consolas" panose="020B0609020204030204" pitchFamily="49" charset="0"/>
              </a:rPr>
              <a:t> various types of data. By identifying patterns and correlations in the data, a predictive model will be developed, so it can help the university assess the </a:t>
            </a:r>
            <a:r>
              <a:rPr lang="en-GB" b="1" dirty="0">
                <a:solidFill>
                  <a:srgbClr val="569CD6"/>
                </a:solidFill>
                <a:effectLst/>
                <a:latin typeface="Consolas" panose="020B0609020204030204" pitchFamily="49" charset="0"/>
              </a:rPr>
              <a:t>**likelihood of a candidate's success at El Puente.**</a:t>
            </a:r>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D4D4D4"/>
                </a:solidFill>
                <a:effectLst/>
                <a:latin typeface="Consolas" panose="020B0609020204030204" pitchFamily="49" charset="0"/>
              </a:rPr>
              <a:t>The project will help El Puente </a:t>
            </a:r>
            <a:r>
              <a:rPr lang="en-GB" b="1" dirty="0">
                <a:solidFill>
                  <a:srgbClr val="569CD6"/>
                </a:solidFill>
                <a:effectLst/>
                <a:latin typeface="Consolas" panose="020B0609020204030204" pitchFamily="49" charset="0"/>
              </a:rPr>
              <a:t>**improve its student selection process**</a:t>
            </a:r>
            <a:r>
              <a:rPr lang="en-GB" b="0" dirty="0">
                <a:solidFill>
                  <a:srgbClr val="D4D4D4"/>
                </a:solidFill>
                <a:effectLst/>
                <a:latin typeface="Consolas" panose="020B0609020204030204" pitchFamily="49" charset="0"/>
              </a:rPr>
              <a:t> and attract the best and brightest candidates. By identifying the key traits and characteristics of successful students, the university can increase its ranking and reputation, as well as provide a better educational experience for its students.</a:t>
            </a:r>
          </a:p>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3</a:t>
            </a:fld>
            <a:endParaRPr lang="en-GB"/>
          </a:p>
        </p:txBody>
      </p:sp>
    </p:spTree>
    <p:extLst>
      <p:ext uri="{BB962C8B-B14F-4D97-AF65-F5344CB8AC3E}">
        <p14:creationId xmlns:p14="http://schemas.microsoft.com/office/powerpoint/2010/main" val="360697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4</a:t>
            </a:fld>
            <a:endParaRPr lang="en-GB"/>
          </a:p>
        </p:txBody>
      </p:sp>
    </p:spTree>
    <p:extLst>
      <p:ext uri="{BB962C8B-B14F-4D97-AF65-F5344CB8AC3E}">
        <p14:creationId xmlns:p14="http://schemas.microsoft.com/office/powerpoint/2010/main" val="33914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son como yo esta foto…</a:t>
            </a:r>
          </a:p>
          <a:p>
            <a:r>
              <a:rPr lang="es-ES" dirty="0"/>
              <a:t>Esto puede ser similar para los directivos de la academia, llevando a la escuela a un nuevo alumnado al que ayudar a destacar. </a:t>
            </a:r>
          </a:p>
          <a:p>
            <a:r>
              <a:rPr lang="es-ES" dirty="0"/>
              <a:t>Nuestro objetivo hoy es poder hacer de esta experiencia, una oportunidad de mejora y dar un nuevo salto hacia delante en el desarrollo de El Puente</a:t>
            </a:r>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5</a:t>
            </a:fld>
            <a:endParaRPr lang="en-GB"/>
          </a:p>
        </p:txBody>
      </p:sp>
    </p:spTree>
    <p:extLst>
      <p:ext uri="{BB962C8B-B14F-4D97-AF65-F5344CB8AC3E}">
        <p14:creationId xmlns:p14="http://schemas.microsoft.com/office/powerpoint/2010/main" val="299896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decir, podemos imaginarnos que fuera una encuesta individual, en la que se ha preguntado por…</a:t>
            </a:r>
          </a:p>
          <a:p>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6</a:t>
            </a:fld>
            <a:endParaRPr lang="en-GB"/>
          </a:p>
        </p:txBody>
      </p:sp>
    </p:spTree>
    <p:extLst>
      <p:ext uri="{BB962C8B-B14F-4D97-AF65-F5344CB8AC3E}">
        <p14:creationId xmlns:p14="http://schemas.microsoft.com/office/powerpoint/2010/main" val="24426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B3784F3-2271-4F8D-A0BC-8F40E6849FE5}" type="slidenum">
              <a:rPr lang="en-GB" smtClean="0"/>
              <a:t>7</a:t>
            </a:fld>
            <a:endParaRPr lang="en-GB"/>
          </a:p>
        </p:txBody>
      </p:sp>
    </p:spTree>
    <p:extLst>
      <p:ext uri="{BB962C8B-B14F-4D97-AF65-F5344CB8AC3E}">
        <p14:creationId xmlns:p14="http://schemas.microsoft.com/office/powerpoint/2010/main" val="1453202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Han conseguido que estos factores no sean relevantes a la hora del éxito de un alumno. Es decir, da igual de donde vengas, la academia es capaz de proporcionar un ambiente en el que el éxito es posible. </a:t>
            </a:r>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8</a:t>
            </a:fld>
            <a:endParaRPr lang="en-GB"/>
          </a:p>
        </p:txBody>
      </p:sp>
    </p:spTree>
    <p:extLst>
      <p:ext uri="{BB962C8B-B14F-4D97-AF65-F5344CB8AC3E}">
        <p14:creationId xmlns:p14="http://schemas.microsoft.com/office/powerpoint/2010/main" val="231476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son factores totalmente en control del personal de El Puente pero es muy destacable el efecto que las tasas, y deudas tienen sobre alumnos y la </a:t>
            </a:r>
            <a:endParaRPr lang="en-GB" dirty="0"/>
          </a:p>
        </p:txBody>
      </p:sp>
      <p:sp>
        <p:nvSpPr>
          <p:cNvPr id="4" name="Slide Number Placeholder 3"/>
          <p:cNvSpPr>
            <a:spLocks noGrp="1"/>
          </p:cNvSpPr>
          <p:nvPr>
            <p:ph type="sldNum" sz="quarter" idx="5"/>
          </p:nvPr>
        </p:nvSpPr>
        <p:spPr/>
        <p:txBody>
          <a:bodyPr/>
          <a:lstStyle/>
          <a:p>
            <a:pPr rtl="0"/>
            <a:fld id="{8B3784F3-2271-4F8D-A0BC-8F40E6849FE5}" type="slidenum">
              <a:rPr lang="en-GB" smtClean="0"/>
              <a:t>9</a:t>
            </a:fld>
            <a:endParaRPr lang="en-GB"/>
          </a:p>
        </p:txBody>
      </p:sp>
    </p:spTree>
    <p:extLst>
      <p:ext uri="{BB962C8B-B14F-4D97-AF65-F5344CB8AC3E}">
        <p14:creationId xmlns:p14="http://schemas.microsoft.com/office/powerpoint/2010/main" val="64992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3415570"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1698549" y="3425047"/>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12823"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699578" y="1895475"/>
            <a:ext cx="5679621" cy="2413965"/>
          </a:xfrm>
        </p:spPr>
        <p:txBody>
          <a:bodyPr lIns="0" rtlCol="0" anchor="b"/>
          <a:lstStyle>
            <a:lvl1pPr algn="l">
              <a:defRPr sz="6000" b="1">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699578" y="5597131"/>
            <a:ext cx="5050971" cy="472073"/>
          </a:xfrm>
        </p:spPr>
        <p:txBody>
          <a:bodyPr lIns="0" rtlCol="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5699578" y="5954904"/>
            <a:ext cx="2200154" cy="569912"/>
          </a:xfrm>
        </p:spPr>
        <p:txBody>
          <a:bodyPr lIns="0" rtlCol="0">
            <a:normAutofit/>
          </a:bodyPr>
          <a:lstStyle>
            <a:lvl1pPr marL="0" indent="0" algn="l">
              <a:lnSpc>
                <a:spcPct val="100000"/>
              </a:lnSpc>
              <a:buNone/>
              <a:defRPr sz="1600">
                <a:solidFill>
                  <a:schemeClr val="bg1"/>
                </a:solidFill>
              </a:defRPr>
            </a:lvl1pPr>
          </a:lstStyle>
          <a:p>
            <a:pPr lvl="0" rtl="0"/>
            <a:r>
              <a:rPr lang="en-GB" noProof="0"/>
              <a:t>Date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3415570"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1698549" y="1079"/>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1698549" y="1713063"/>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1698549" y="5137031"/>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12823" y="1079"/>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12823" y="5137031"/>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3415570" y="1079"/>
            <a:ext cx="1719072" cy="1719072"/>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rtlCol="0">
            <a:noAutofit/>
          </a:bodyPr>
          <a:lstStyle/>
          <a:p>
            <a:pPr rtl="0"/>
            <a:r>
              <a:rPr lang="en-GB" noProof="0"/>
              <a:t>Click icon to add picture</a:t>
            </a:r>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3415570" y="5137031"/>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rtlCol="0">
            <a:noAutofit/>
          </a:bodyPr>
          <a:lstStyle/>
          <a:p>
            <a:pPr rtl="0"/>
            <a:r>
              <a:rPr lang="en-GB" noProof="0"/>
              <a:t>Click icon to add picture</a:t>
            </a:r>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12823" y="1713063"/>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rtlCol="0">
            <a:noAutofit/>
          </a:bodyPr>
          <a:lstStyle/>
          <a:p>
            <a:pPr rtl="0"/>
            <a:r>
              <a:rPr lang="en-GB" noProof="0"/>
              <a:t>Click icon to add picture</a:t>
            </a:r>
          </a:p>
        </p:txBody>
      </p:sp>
      <p:sp>
        <p:nvSpPr>
          <p:cNvPr id="56" name="Rectangle 55">
            <a:extLst>
              <a:ext uri="{FF2B5EF4-FFF2-40B4-BE49-F238E27FC236}">
                <a16:creationId xmlns:a16="http://schemas.microsoft.com/office/drawing/2014/main" id="{F95796F3-1FF2-4CB3-9A21-2FA42B0F739C}"/>
              </a:ext>
            </a:extLst>
          </p:cNvPr>
          <p:cNvSpPr/>
          <p:nvPr userDrawn="1"/>
        </p:nvSpPr>
        <p:spPr>
          <a:xfrm>
            <a:off x="5699578" y="51422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 gri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B973DC-FC8B-48F4-9A50-A679872638A6}"/>
              </a:ext>
            </a:extLst>
          </p:cNvPr>
          <p:cNvSpPr/>
          <p:nvPr userDrawn="1"/>
        </p:nvSpPr>
        <p:spPr>
          <a:xfrm>
            <a:off x="0" y="0"/>
            <a:ext cx="1905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E6651245-F8FA-4280-86E8-A02EA6F9D183}"/>
              </a:ext>
            </a:extLst>
          </p:cNvPr>
          <p:cNvSpPr/>
          <p:nvPr userDrawn="1"/>
        </p:nvSpPr>
        <p:spPr>
          <a:xfrm>
            <a:off x="1905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92243009-72E0-4065-A4ED-BF9024B3D4FB}"/>
              </a:ext>
            </a:extLst>
          </p:cNvPr>
          <p:cNvSpPr/>
          <p:nvPr userDrawn="1"/>
        </p:nvSpPr>
        <p:spPr>
          <a:xfrm>
            <a:off x="5334000" y="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445E1145-BC25-4AC5-8B8D-8AECD11F1713}"/>
              </a:ext>
            </a:extLst>
          </p:cNvPr>
          <p:cNvSpPr/>
          <p:nvPr userDrawn="1"/>
        </p:nvSpPr>
        <p:spPr>
          <a:xfrm>
            <a:off x="8763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4" name="Picture Placeholder 43">
            <a:extLst>
              <a:ext uri="{FF2B5EF4-FFF2-40B4-BE49-F238E27FC236}">
                <a16:creationId xmlns:a16="http://schemas.microsoft.com/office/drawing/2014/main" id="{79F851B1-E044-41C4-88D1-6BA4FBC83964}"/>
              </a:ext>
            </a:extLst>
          </p:cNvPr>
          <p:cNvSpPr>
            <a:spLocks noGrp="1"/>
          </p:cNvSpPr>
          <p:nvPr>
            <p:ph type="pic" sz="quarter" idx="10"/>
          </p:nvPr>
        </p:nvSpPr>
        <p:spPr>
          <a:xfrm>
            <a:off x="1905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rtlCol="0">
            <a:noAutofit/>
          </a:bodyPr>
          <a:lstStyle/>
          <a:p>
            <a:pPr rtl="0"/>
            <a:r>
              <a:rPr lang="en-GB" noProof="0"/>
              <a:t>Click icon to add picture</a:t>
            </a:r>
          </a:p>
        </p:txBody>
      </p:sp>
      <p:sp>
        <p:nvSpPr>
          <p:cNvPr id="47" name="Picture Placeholder 46">
            <a:extLst>
              <a:ext uri="{FF2B5EF4-FFF2-40B4-BE49-F238E27FC236}">
                <a16:creationId xmlns:a16="http://schemas.microsoft.com/office/drawing/2014/main" id="{EEE85C52-E5BA-4142-AE8D-7B357E4A475D}"/>
              </a:ext>
            </a:extLst>
          </p:cNvPr>
          <p:cNvSpPr>
            <a:spLocks noGrp="1"/>
          </p:cNvSpPr>
          <p:nvPr>
            <p:ph type="pic" sz="quarter" idx="11"/>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rtlCol="0">
            <a:noAutofit/>
          </a:bodyPr>
          <a:lstStyle/>
          <a:p>
            <a:pPr rtl="0"/>
            <a:r>
              <a:rPr lang="en-GB" noProof="0"/>
              <a:t>Click icon to add picture</a:t>
            </a:r>
          </a:p>
        </p:txBody>
      </p:sp>
      <p:sp>
        <p:nvSpPr>
          <p:cNvPr id="50" name="Picture Placeholder 49">
            <a:extLst>
              <a:ext uri="{FF2B5EF4-FFF2-40B4-BE49-F238E27FC236}">
                <a16:creationId xmlns:a16="http://schemas.microsoft.com/office/drawing/2014/main" id="{424B8959-FF9C-453C-8179-A0BF8D392B35}"/>
              </a:ext>
            </a:extLst>
          </p:cNvPr>
          <p:cNvSpPr>
            <a:spLocks noGrp="1"/>
          </p:cNvSpPr>
          <p:nvPr>
            <p:ph type="pic" sz="quarter" idx="12"/>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rtlCol="0">
            <a:noAutofit/>
          </a:bodyPr>
          <a:lstStyle/>
          <a:p>
            <a:pPr rtl="0"/>
            <a:r>
              <a:rPr lang="en-GB" noProof="0"/>
              <a:t>Click icon to add picture</a:t>
            </a:r>
          </a:p>
        </p:txBody>
      </p:sp>
      <p:sp>
        <p:nvSpPr>
          <p:cNvPr id="54" name="Title 1">
            <a:extLst>
              <a:ext uri="{FF2B5EF4-FFF2-40B4-BE49-F238E27FC236}">
                <a16:creationId xmlns:a16="http://schemas.microsoft.com/office/drawing/2014/main" id="{3F2D93AE-80E9-4043-9384-F0F06D6570A4}"/>
              </a:ext>
            </a:extLst>
          </p:cNvPr>
          <p:cNvSpPr>
            <a:spLocks noGrp="1"/>
          </p:cNvSpPr>
          <p:nvPr>
            <p:ph type="title"/>
          </p:nvPr>
        </p:nvSpPr>
        <p:spPr>
          <a:xfrm rot="16200000">
            <a:off x="-2476501" y="2766221"/>
            <a:ext cx="6858002" cy="1325563"/>
          </a:xfrm>
        </p:spPr>
        <p:txBody>
          <a:bodyPr rtlCol="0">
            <a:norm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2194718" y="4697806"/>
            <a:ext cx="2800350" cy="891383"/>
          </a:xfrm>
        </p:spPr>
        <p:txBody>
          <a:bodyPr rtlCol="0" anchor="ctr">
            <a:normAutofit/>
          </a:bodyPr>
          <a:lstStyle>
            <a:lvl1pPr marL="0" indent="0" algn="ctr">
              <a:lnSpc>
                <a:spcPct val="100000"/>
              </a:lnSpc>
              <a:buNone/>
              <a:defRPr sz="2000">
                <a:solidFill>
                  <a:schemeClr val="bg1"/>
                </a:solidFill>
              </a:defRPr>
            </a:lvl1pPr>
          </a:lstStyle>
          <a:p>
            <a:pPr lvl="0" rtl="0"/>
            <a:r>
              <a:rPr lang="en-GB" noProof="0"/>
              <a:t>Click to edit Master text styles</a:t>
            </a:r>
          </a:p>
        </p:txBody>
      </p:sp>
      <p:sp>
        <p:nvSpPr>
          <p:cNvPr id="55" name="Content Placeholder 2">
            <a:extLst>
              <a:ext uri="{FF2B5EF4-FFF2-40B4-BE49-F238E27FC236}">
                <a16:creationId xmlns:a16="http://schemas.microsoft.com/office/drawing/2014/main" id="{9D493CB6-06D1-4AD2-924D-64007FFFAC01}"/>
              </a:ext>
            </a:extLst>
          </p:cNvPr>
          <p:cNvSpPr>
            <a:spLocks noGrp="1"/>
          </p:cNvSpPr>
          <p:nvPr>
            <p:ph idx="13"/>
          </p:nvPr>
        </p:nvSpPr>
        <p:spPr>
          <a:xfrm>
            <a:off x="9101931" y="4697805"/>
            <a:ext cx="2800351" cy="891383"/>
          </a:xfrm>
        </p:spPr>
        <p:txBody>
          <a:bodyPr rtlCol="0" anchor="ctr">
            <a:normAutofit/>
          </a:bodyPr>
          <a:lstStyle>
            <a:lvl1pPr marL="0" indent="0" algn="ctr">
              <a:lnSpc>
                <a:spcPct val="100000"/>
              </a:lnSpc>
              <a:buNone/>
              <a:defRPr sz="2000">
                <a:solidFill>
                  <a:schemeClr val="bg1"/>
                </a:solidFill>
              </a:defRPr>
            </a:lvl1pPr>
          </a:lstStyle>
          <a:p>
            <a:pPr lvl="0" rtl="0"/>
            <a:r>
              <a:rPr lang="en-GB" noProof="0"/>
              <a:t>Click to edit Master text styles</a:t>
            </a:r>
          </a:p>
        </p:txBody>
      </p:sp>
      <p:sp>
        <p:nvSpPr>
          <p:cNvPr id="56" name="Content Placeholder 2">
            <a:extLst>
              <a:ext uri="{FF2B5EF4-FFF2-40B4-BE49-F238E27FC236}">
                <a16:creationId xmlns:a16="http://schemas.microsoft.com/office/drawing/2014/main" id="{D5B991DB-A408-4F6D-A8D0-5167D1E30767}"/>
              </a:ext>
            </a:extLst>
          </p:cNvPr>
          <p:cNvSpPr>
            <a:spLocks noGrp="1"/>
          </p:cNvSpPr>
          <p:nvPr>
            <p:ph idx="14"/>
          </p:nvPr>
        </p:nvSpPr>
        <p:spPr>
          <a:xfrm>
            <a:off x="5623718" y="1268809"/>
            <a:ext cx="2853532" cy="891383"/>
          </a:xfrm>
        </p:spPr>
        <p:txBody>
          <a:bodyPr rtlCol="0" anchor="ctr">
            <a:normAutofit/>
          </a:bodyPr>
          <a:lstStyle>
            <a:lvl1pPr marL="0" indent="0" algn="ctr">
              <a:lnSpc>
                <a:spcPct val="100000"/>
              </a:lnSpc>
              <a:buNone/>
              <a:defRPr sz="2000">
                <a:solidFill>
                  <a:schemeClr val="bg1"/>
                </a:solidFill>
              </a:defRPr>
            </a:lvl1pPr>
          </a:lstStyle>
          <a:p>
            <a:pPr lvl="0" rtl="0"/>
            <a:r>
              <a:rPr lang="en-GB" noProof="0"/>
              <a:t>Click to edit Master text styles</a:t>
            </a:r>
          </a:p>
        </p:txBody>
      </p:sp>
      <p:sp>
        <p:nvSpPr>
          <p:cNvPr id="60" name="Date Placeholder 6">
            <a:extLst>
              <a:ext uri="{FF2B5EF4-FFF2-40B4-BE49-F238E27FC236}">
                <a16:creationId xmlns:a16="http://schemas.microsoft.com/office/drawing/2014/main" id="{CAE1BB52-31E7-4A74-9ED4-FDD922376397}"/>
              </a:ext>
            </a:extLst>
          </p:cNvPr>
          <p:cNvSpPr>
            <a:spLocks noGrp="1"/>
          </p:cNvSpPr>
          <p:nvPr>
            <p:ph type="dt" sz="half" idx="15"/>
          </p:nvPr>
        </p:nvSpPr>
        <p:spPr>
          <a:xfrm>
            <a:off x="2194718" y="6356350"/>
            <a:ext cx="983911" cy="365125"/>
          </a:xfrm>
        </p:spPr>
        <p:txBody>
          <a:bodyPr rtlCol="0"/>
          <a:lstStyle>
            <a:lvl1pPr>
              <a:defRPr>
                <a:solidFill>
                  <a:schemeClr val="accent1">
                    <a:lumMod val="20000"/>
                    <a:lumOff val="80000"/>
                  </a:schemeClr>
                </a:solidFill>
              </a:defRPr>
            </a:lvl1pPr>
          </a:lstStyle>
          <a:p>
            <a:pPr rtl="0"/>
            <a:r>
              <a:rPr lang="en-GB" noProof="0"/>
              <a:t>13/7/20XX</a:t>
            </a:r>
          </a:p>
        </p:txBody>
      </p:sp>
      <p:sp>
        <p:nvSpPr>
          <p:cNvPr id="61" name="Footer Placeholder 4">
            <a:extLst>
              <a:ext uri="{FF2B5EF4-FFF2-40B4-BE49-F238E27FC236}">
                <a16:creationId xmlns:a16="http://schemas.microsoft.com/office/drawing/2014/main" id="{EAF5ABA9-E5E2-43E4-ACD5-994ABC08568B}"/>
              </a:ext>
            </a:extLst>
          </p:cNvPr>
          <p:cNvSpPr>
            <a:spLocks noGrp="1"/>
          </p:cNvSpPr>
          <p:nvPr>
            <p:ph type="ftr" sz="quarter" idx="16"/>
          </p:nvPr>
        </p:nvSpPr>
        <p:spPr>
          <a:xfrm>
            <a:off x="5334000" y="6356350"/>
            <a:ext cx="3429000" cy="365125"/>
          </a:xfrm>
        </p:spPr>
        <p:txBody>
          <a:bodyPr rtlCol="0"/>
          <a:lstStyle>
            <a:lvl1pPr>
              <a:defRPr sz="900">
                <a:solidFill>
                  <a:schemeClr val="accent1">
                    <a:lumMod val="20000"/>
                    <a:lumOff val="80000"/>
                  </a:schemeClr>
                </a:solidFill>
              </a:defRPr>
            </a:lvl1pPr>
          </a:lstStyle>
          <a:p>
            <a:pPr rtl="0"/>
            <a:r>
              <a:rPr lang="en-GB" noProof="0"/>
              <a:t>Conference presentation</a:t>
            </a:r>
          </a:p>
        </p:txBody>
      </p:sp>
      <p:sp>
        <p:nvSpPr>
          <p:cNvPr id="62" name="Slide Number Placeholder 5">
            <a:extLst>
              <a:ext uri="{FF2B5EF4-FFF2-40B4-BE49-F238E27FC236}">
                <a16:creationId xmlns:a16="http://schemas.microsoft.com/office/drawing/2014/main" id="{40AEA096-23EC-471A-85DB-52788D84751C}"/>
              </a:ext>
            </a:extLst>
          </p:cNvPr>
          <p:cNvSpPr>
            <a:spLocks noGrp="1"/>
          </p:cNvSpPr>
          <p:nvPr>
            <p:ph type="sldNum" sz="quarter" idx="17"/>
          </p:nvPr>
        </p:nvSpPr>
        <p:spPr>
          <a:xfrm>
            <a:off x="10711542" y="6356350"/>
            <a:ext cx="642257" cy="365125"/>
          </a:xfrm>
        </p:spPr>
        <p:txBody>
          <a:bodyPr rtlCol="0"/>
          <a:lstStyle>
            <a:lvl1pPr>
              <a:defRPr sz="900">
                <a:solidFill>
                  <a:schemeClr val="accent1">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1722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60451"/>
            <a:ext cx="608493" cy="201776"/>
          </a:xfrm>
        </p:spPr>
        <p:txBody>
          <a:bodyPr rtlCol="0" anchor="ctr"/>
          <a:lstStyle>
            <a:lvl1pPr marL="0" indent="0" algn="ctr">
              <a:buNone/>
              <a:defRPr sz="1400" b="1">
                <a:solidFill>
                  <a:schemeClr val="bg1"/>
                </a:solidFill>
                <a:latin typeface="+mj-lt"/>
              </a:defRPr>
            </a:lvl1pPr>
          </a:lstStyle>
          <a:p>
            <a:pPr lvl="0" rtl="0"/>
            <a:r>
              <a:rPr lang="en-GB" noProof="0"/>
              <a:t>Year</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60451"/>
            <a:ext cx="608493" cy="201776"/>
          </a:xfrm>
        </p:spPr>
        <p:txBody>
          <a:bodyPr rtlCol="0" anchor="ctr"/>
          <a:lstStyle>
            <a:lvl1pPr marL="0" indent="0" algn="ctr">
              <a:buNone/>
              <a:defRPr sz="1400" b="1">
                <a:solidFill>
                  <a:schemeClr val="bg1"/>
                </a:solidFill>
                <a:latin typeface="+mj-lt"/>
              </a:defRPr>
            </a:lvl1pPr>
          </a:lstStyle>
          <a:p>
            <a:pPr lvl="0" rtl="0"/>
            <a:r>
              <a:rPr lang="en-GB"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4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6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8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50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22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4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6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8435" y="3658480"/>
            <a:ext cx="393192" cy="390677"/>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10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82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4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6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8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70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2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4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6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8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30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2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4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6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8435"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90430" y="3658480"/>
            <a:ext cx="393192" cy="393192"/>
          </a:xfrm>
          <a:solidFill>
            <a:schemeClr val="accent4"/>
          </a:solidFill>
        </p:spPr>
        <p:txBody>
          <a:bodyPr lIns="0" tIns="0" rIns="0" bIns="0" rtlCol="0" anchor="ctr" anchorCtr="0">
            <a:noAutofit/>
          </a:bodyPr>
          <a:lstStyle>
            <a:lvl1pPr marL="0" indent="0" algn="ctr">
              <a:lnSpc>
                <a:spcPct val="100000"/>
              </a:lnSpc>
              <a:spcBef>
                <a:spcPts val="0"/>
              </a:spcBef>
              <a:buNone/>
              <a:defRPr sz="900" b="1">
                <a:solidFill>
                  <a:schemeClr val="bg1"/>
                </a:solidFill>
                <a:latin typeface="+mj-lt"/>
              </a:defRPr>
            </a:lvl1pPr>
          </a:lstStyle>
          <a:p>
            <a:pPr lvl="0" rtl="0"/>
            <a:r>
              <a:rPr lang="en-GB" noProof="0"/>
              <a:t>MM</a:t>
            </a:r>
          </a:p>
        </p:txBody>
      </p:sp>
      <p:sp>
        <p:nvSpPr>
          <p:cNvPr id="80" name="Title 1">
            <a:extLst>
              <a:ext uri="{FF2B5EF4-FFF2-40B4-BE49-F238E27FC236}">
                <a16:creationId xmlns:a16="http://schemas.microsoft.com/office/drawing/2014/main" id="{BD315BE3-66BC-448E-AC25-B8B59C8001EA}"/>
              </a:ext>
            </a:extLst>
          </p:cNvPr>
          <p:cNvSpPr>
            <a:spLocks noGrp="1"/>
          </p:cNvSpPr>
          <p:nvPr>
            <p:ph type="title"/>
          </p:nvPr>
        </p:nvSpPr>
        <p:spPr>
          <a:xfrm>
            <a:off x="2820952" y="629616"/>
            <a:ext cx="6550096" cy="1325563"/>
          </a:xfrm>
        </p:spPr>
        <p:txBody>
          <a:bodyPr rtlCol="0"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82" name="Rectangle 81">
            <a:extLst>
              <a:ext uri="{FF2B5EF4-FFF2-40B4-BE49-F238E27FC236}">
                <a16:creationId xmlns:a16="http://schemas.microsoft.com/office/drawing/2014/main" id="{8791A8F7-D0D7-459C-816C-06A776192CF1}"/>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4" name="Rectangle 83">
            <a:extLst>
              <a:ext uri="{FF2B5EF4-FFF2-40B4-BE49-F238E27FC236}">
                <a16:creationId xmlns:a16="http://schemas.microsoft.com/office/drawing/2014/main" id="{63CFF470-94CA-4087-8B57-84A251AB5728}"/>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6" name="Rectangle 85">
            <a:extLst>
              <a:ext uri="{FF2B5EF4-FFF2-40B4-BE49-F238E27FC236}">
                <a16:creationId xmlns:a16="http://schemas.microsoft.com/office/drawing/2014/main" id="{8741B3D2-0E68-4CDE-B746-65D383DA0EF1}"/>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8" name="Rectangle 87">
            <a:extLst>
              <a:ext uri="{FF2B5EF4-FFF2-40B4-BE49-F238E27FC236}">
                <a16:creationId xmlns:a16="http://schemas.microsoft.com/office/drawing/2014/main" id="{F24D9BB9-0D5B-45D1-A9B9-F8985612AD6E}"/>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0" name="Rectangle 89">
            <a:extLst>
              <a:ext uri="{FF2B5EF4-FFF2-40B4-BE49-F238E27FC236}">
                <a16:creationId xmlns:a16="http://schemas.microsoft.com/office/drawing/2014/main" id="{DB714EE5-FC7B-4FDA-88D7-B7DB551EA274}"/>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2" name="Rectangle 91">
            <a:extLst>
              <a:ext uri="{FF2B5EF4-FFF2-40B4-BE49-F238E27FC236}">
                <a16:creationId xmlns:a16="http://schemas.microsoft.com/office/drawing/2014/main" id="{D6984438-C7B6-469B-A0A3-F7C9F2CC6DBD}"/>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4" name="Rectangle 93">
            <a:extLst>
              <a:ext uri="{FF2B5EF4-FFF2-40B4-BE49-F238E27FC236}">
                <a16:creationId xmlns:a16="http://schemas.microsoft.com/office/drawing/2014/main" id="{57EBFF5E-9DF7-4591-AC16-CB1D6AE0D25A}"/>
              </a:ext>
            </a:extLst>
          </p:cNvPr>
          <p:cNvSpPr/>
          <p:nvPr userDrawn="1"/>
        </p:nvSpPr>
        <p:spPr>
          <a:xfrm>
            <a:off x="322533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6" name="Rectangle 95">
            <a:extLst>
              <a:ext uri="{FF2B5EF4-FFF2-40B4-BE49-F238E27FC236}">
                <a16:creationId xmlns:a16="http://schemas.microsoft.com/office/drawing/2014/main" id="{29E0EA42-935D-43B4-AB8D-FDC3007FD20C}"/>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8" name="Rectangle 97">
            <a:extLst>
              <a:ext uri="{FF2B5EF4-FFF2-40B4-BE49-F238E27FC236}">
                <a16:creationId xmlns:a16="http://schemas.microsoft.com/office/drawing/2014/main" id="{EDD61E09-E863-45B9-9F49-02EA501C578E}"/>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0" name="Rectangle 99">
            <a:extLst>
              <a:ext uri="{FF2B5EF4-FFF2-40B4-BE49-F238E27FC236}">
                <a16:creationId xmlns:a16="http://schemas.microsoft.com/office/drawing/2014/main" id="{52DB4680-C46B-45C0-9514-7B5E0B10E393}"/>
              </a:ext>
            </a:extLst>
          </p:cNvPr>
          <p:cNvSpPr/>
          <p:nvPr userDrawn="1"/>
        </p:nvSpPr>
        <p:spPr>
          <a:xfrm>
            <a:off x="6092307"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2" name="Rectangle 101">
            <a:extLst>
              <a:ext uri="{FF2B5EF4-FFF2-40B4-BE49-F238E27FC236}">
                <a16:creationId xmlns:a16="http://schemas.microsoft.com/office/drawing/2014/main" id="{3AAA84B2-8B6A-4266-8305-9222B397D900}"/>
              </a:ext>
            </a:extLst>
          </p:cNvPr>
          <p:cNvSpPr/>
          <p:nvPr userDrawn="1"/>
        </p:nvSpPr>
        <p:spPr>
          <a:xfrm>
            <a:off x="358371"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4" name="Rectangle 103">
            <a:extLst>
              <a:ext uri="{FF2B5EF4-FFF2-40B4-BE49-F238E27FC236}">
                <a16:creationId xmlns:a16="http://schemas.microsoft.com/office/drawing/2014/main" id="{6288CF74-DD4A-450A-A6CE-FD0BAFADE3CC}"/>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6" name="Rectangle 105">
            <a:extLst>
              <a:ext uri="{FF2B5EF4-FFF2-40B4-BE49-F238E27FC236}">
                <a16:creationId xmlns:a16="http://schemas.microsoft.com/office/drawing/2014/main" id="{7CC73489-9E12-4EC4-BFC7-9BB5C27C2E1F}"/>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8" name="Rectangle 107">
            <a:extLst>
              <a:ext uri="{FF2B5EF4-FFF2-40B4-BE49-F238E27FC236}">
                <a16:creationId xmlns:a16="http://schemas.microsoft.com/office/drawing/2014/main" id="{A2658D15-43FF-4F4D-AAE7-4B9122899193}"/>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0" name="Rectangle 109">
            <a:extLst>
              <a:ext uri="{FF2B5EF4-FFF2-40B4-BE49-F238E27FC236}">
                <a16:creationId xmlns:a16="http://schemas.microsoft.com/office/drawing/2014/main" id="{AFA77309-00B7-459D-BA45-EE1AEAA3B0CD}"/>
              </a:ext>
            </a:extLst>
          </p:cNvPr>
          <p:cNvSpPr/>
          <p:nvPr userDrawn="1"/>
        </p:nvSpPr>
        <p:spPr>
          <a:xfrm>
            <a:off x="71674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2" name="Rectangle 111">
            <a:extLst>
              <a:ext uri="{FF2B5EF4-FFF2-40B4-BE49-F238E27FC236}">
                <a16:creationId xmlns:a16="http://schemas.microsoft.com/office/drawing/2014/main" id="{30775FA4-041A-45A7-8F49-9CBD363A28BB}"/>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4" name="Rectangle 113">
            <a:extLst>
              <a:ext uri="{FF2B5EF4-FFF2-40B4-BE49-F238E27FC236}">
                <a16:creationId xmlns:a16="http://schemas.microsoft.com/office/drawing/2014/main" id="{5508D4AD-2238-4B32-B766-397DD7A6E429}"/>
              </a:ext>
            </a:extLst>
          </p:cNvPr>
          <p:cNvSpPr/>
          <p:nvPr userDrawn="1"/>
        </p:nvSpPr>
        <p:spPr>
          <a:xfrm>
            <a:off x="5733936"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6" name="Rectangle 115">
            <a:extLst>
              <a:ext uri="{FF2B5EF4-FFF2-40B4-BE49-F238E27FC236}">
                <a16:creationId xmlns:a16="http://schemas.microsoft.com/office/drawing/2014/main" id="{F4B50382-516D-4475-956A-F7F9FD3E08E3}"/>
              </a:ext>
            </a:extLst>
          </p:cNvPr>
          <p:cNvSpPr/>
          <p:nvPr userDrawn="1"/>
        </p:nvSpPr>
        <p:spPr>
          <a:xfrm>
            <a:off x="394208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8" name="Rectangle 117">
            <a:extLst>
              <a:ext uri="{FF2B5EF4-FFF2-40B4-BE49-F238E27FC236}">
                <a16:creationId xmlns:a16="http://schemas.microsoft.com/office/drawing/2014/main" id="{C399009F-0A9E-4E2F-B4EF-3ECF21378479}"/>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0" name="Rectangle 119">
            <a:extLst>
              <a:ext uri="{FF2B5EF4-FFF2-40B4-BE49-F238E27FC236}">
                <a16:creationId xmlns:a16="http://schemas.microsoft.com/office/drawing/2014/main" id="{7CFBE686-CBC8-41CE-B11B-CF0C378E6EDE}"/>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2" name="Rectangle 121">
            <a:extLst>
              <a:ext uri="{FF2B5EF4-FFF2-40B4-BE49-F238E27FC236}">
                <a16:creationId xmlns:a16="http://schemas.microsoft.com/office/drawing/2014/main" id="{D8450F92-73B1-46EB-A8BC-80B995ED31D0}"/>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4" name="Rectangle 123">
            <a:extLst>
              <a:ext uri="{FF2B5EF4-FFF2-40B4-BE49-F238E27FC236}">
                <a16:creationId xmlns:a16="http://schemas.microsoft.com/office/drawing/2014/main" id="{E7EBDAD3-E952-4A8E-8DCF-BAD616AE8FD0}"/>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6" name="Rectangle 125">
            <a:extLst>
              <a:ext uri="{FF2B5EF4-FFF2-40B4-BE49-F238E27FC236}">
                <a16:creationId xmlns:a16="http://schemas.microsoft.com/office/drawing/2014/main" id="{C135B39D-DCFF-48D1-B7C8-418310C34B9F}"/>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8" name="Rectangle 127">
            <a:extLst>
              <a:ext uri="{FF2B5EF4-FFF2-40B4-BE49-F238E27FC236}">
                <a16:creationId xmlns:a16="http://schemas.microsoft.com/office/drawing/2014/main" id="{566893CC-18D8-4978-98A0-9F0F1A58F70F}"/>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0" name="Rectangle 129">
            <a:extLst>
              <a:ext uri="{FF2B5EF4-FFF2-40B4-BE49-F238E27FC236}">
                <a16:creationId xmlns:a16="http://schemas.microsoft.com/office/drawing/2014/main" id="{A59803DA-84F5-4810-9D67-82851BBBF7B7}"/>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2" name="Rectangle 131">
            <a:extLst>
              <a:ext uri="{FF2B5EF4-FFF2-40B4-BE49-F238E27FC236}">
                <a16:creationId xmlns:a16="http://schemas.microsoft.com/office/drawing/2014/main" id="{7A9BDBED-FA8E-4080-8786-5B97A485DDB6}"/>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4" name="Rectangle 133">
            <a:extLst>
              <a:ext uri="{FF2B5EF4-FFF2-40B4-BE49-F238E27FC236}">
                <a16:creationId xmlns:a16="http://schemas.microsoft.com/office/drawing/2014/main" id="{9D3328E7-2083-4FC9-B32F-1FED3CDFFF3B}"/>
              </a:ext>
            </a:extLst>
          </p:cNvPr>
          <p:cNvSpPr/>
          <p:nvPr userDrawn="1"/>
        </p:nvSpPr>
        <p:spPr>
          <a:xfrm>
            <a:off x="788416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6" name="Rectangle 135">
            <a:extLst>
              <a:ext uri="{FF2B5EF4-FFF2-40B4-BE49-F238E27FC236}">
                <a16:creationId xmlns:a16="http://schemas.microsoft.com/office/drawing/2014/main" id="{97D29CBA-4952-44B4-A695-45B4490EEB8D}"/>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8" name="Rectangle 137">
            <a:extLst>
              <a:ext uri="{FF2B5EF4-FFF2-40B4-BE49-F238E27FC236}">
                <a16:creationId xmlns:a16="http://schemas.microsoft.com/office/drawing/2014/main" id="{65338F58-85B5-4095-931F-DE4D676A6192}"/>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0" name="Rectangle 139">
            <a:extLst>
              <a:ext uri="{FF2B5EF4-FFF2-40B4-BE49-F238E27FC236}">
                <a16:creationId xmlns:a16="http://schemas.microsoft.com/office/drawing/2014/main" id="{62101AC6-3DF3-44E3-8F37-4D420EFB890E}"/>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2" name="Rectangle 141">
            <a:extLst>
              <a:ext uri="{FF2B5EF4-FFF2-40B4-BE49-F238E27FC236}">
                <a16:creationId xmlns:a16="http://schemas.microsoft.com/office/drawing/2014/main" id="{D3E958D7-1972-40AD-A538-8302A14984AB}"/>
              </a:ext>
            </a:extLst>
          </p:cNvPr>
          <p:cNvSpPr/>
          <p:nvPr userDrawn="1"/>
        </p:nvSpPr>
        <p:spPr>
          <a:xfrm>
            <a:off x="8959275"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4" name="Rectangle 143">
            <a:extLst>
              <a:ext uri="{FF2B5EF4-FFF2-40B4-BE49-F238E27FC236}">
                <a16:creationId xmlns:a16="http://schemas.microsoft.com/office/drawing/2014/main" id="{AAAD3289-DEFC-4EC6-BF0C-2B56CE1CD19B}"/>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6" name="Rectangle 145">
            <a:extLst>
              <a:ext uri="{FF2B5EF4-FFF2-40B4-BE49-F238E27FC236}">
                <a16:creationId xmlns:a16="http://schemas.microsoft.com/office/drawing/2014/main" id="{7EA5B12A-0ADE-4B3A-A74C-D3487E40A7C4}"/>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8" name="Rectangle 147">
            <a:extLst>
              <a:ext uri="{FF2B5EF4-FFF2-40B4-BE49-F238E27FC236}">
                <a16:creationId xmlns:a16="http://schemas.microsoft.com/office/drawing/2014/main" id="{423D27DE-07B7-4053-A551-3515F702FECE}"/>
              </a:ext>
            </a:extLst>
          </p:cNvPr>
          <p:cNvSpPr/>
          <p:nvPr userDrawn="1"/>
        </p:nvSpPr>
        <p:spPr>
          <a:xfrm>
            <a:off x="1039275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5" name="Date Placeholder 3">
            <a:extLst>
              <a:ext uri="{FF2B5EF4-FFF2-40B4-BE49-F238E27FC236}">
                <a16:creationId xmlns:a16="http://schemas.microsoft.com/office/drawing/2014/main" id="{DAAD24F3-0234-4B5A-84DA-945939E26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pPr rtl="0"/>
            <a:r>
              <a:rPr lang="en-GB" noProof="0"/>
              <a:t>13/7/20XX</a:t>
            </a:r>
          </a:p>
        </p:txBody>
      </p:sp>
      <p:sp>
        <p:nvSpPr>
          <p:cNvPr id="156" name="Footer Placeholder 4">
            <a:extLst>
              <a:ext uri="{FF2B5EF4-FFF2-40B4-BE49-F238E27FC236}">
                <a16:creationId xmlns:a16="http://schemas.microsoft.com/office/drawing/2014/main" id="{664012DC-ACEF-433E-A505-4617F7A7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pPr rtl="0"/>
            <a:r>
              <a:rPr lang="en-GB" noProof="0"/>
              <a:t>Conference presentation</a:t>
            </a:r>
          </a:p>
        </p:txBody>
      </p:sp>
      <p:sp>
        <p:nvSpPr>
          <p:cNvPr id="157" name="Slide Number Placeholder 5">
            <a:extLst>
              <a:ext uri="{FF2B5EF4-FFF2-40B4-BE49-F238E27FC236}">
                <a16:creationId xmlns:a16="http://schemas.microsoft.com/office/drawing/2014/main" id="{58602E04-6AE9-4AB4-8C82-ADECCA2FC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415237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 Content, and Framed Picture">
    <p:bg>
      <p:bgPr>
        <a:solidFill>
          <a:schemeClr val="accent4"/>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348BA8A-9E10-4BDA-92EB-6C1021EBD8BB}"/>
              </a:ext>
            </a:extLst>
          </p:cNvPr>
          <p:cNvSpPr/>
          <p:nvPr userDrawn="1"/>
        </p:nvSpPr>
        <p:spPr>
          <a:xfrm>
            <a:off x="758342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700735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7007351" y="572886"/>
            <a:ext cx="4608577" cy="5709042"/>
          </a:xfrm>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962786" y="1047146"/>
            <a:ext cx="4603750" cy="955826"/>
          </a:xfrm>
        </p:spPr>
        <p:txBody>
          <a:bodyPr lIns="0" rtlCol="0" anchor="t">
            <a:no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811301" y="3202442"/>
            <a:ext cx="2001667" cy="747216"/>
          </a:xfrm>
        </p:spPr>
        <p:txBody>
          <a:bodyPr lIns="0" rtlCol="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643128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643128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643128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643128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643128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643128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643128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6431280" y="4010202"/>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643128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643128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643128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643128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700735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7583424"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815949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8735568"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9311640"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988771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10463784"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1103985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11615928"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11615928"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11615928"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11615928"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11615928"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11615928"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11615928"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11615928"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11615928"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11615928"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11615928"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11615928"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8159496"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873556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9311640"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9887712"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10463784"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11039856"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Online Image Placeholder 4">
            <a:extLst>
              <a:ext uri="{FF2B5EF4-FFF2-40B4-BE49-F238E27FC236}">
                <a16:creationId xmlns:a16="http://schemas.microsoft.com/office/drawing/2014/main" id="{3F93CAB0-49C3-4A79-B42E-9E1448EB8C16}"/>
              </a:ext>
            </a:extLst>
          </p:cNvPr>
          <p:cNvSpPr>
            <a:spLocks noGrp="1"/>
          </p:cNvSpPr>
          <p:nvPr>
            <p:ph type="clipArt" sz="quarter" idx="11"/>
          </p:nvPr>
        </p:nvSpPr>
        <p:spPr>
          <a:xfrm>
            <a:off x="1437001" y="2221535"/>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48" name="Text Placeholder 2">
            <a:extLst>
              <a:ext uri="{FF2B5EF4-FFF2-40B4-BE49-F238E27FC236}">
                <a16:creationId xmlns:a16="http://schemas.microsoft.com/office/drawing/2014/main" id="{7F604C77-9D98-476E-94D5-E470DD4AF761}"/>
              </a:ext>
            </a:extLst>
          </p:cNvPr>
          <p:cNvSpPr>
            <a:spLocks noGrp="1"/>
          </p:cNvSpPr>
          <p:nvPr>
            <p:ph type="body" idx="12"/>
          </p:nvPr>
        </p:nvSpPr>
        <p:spPr>
          <a:xfrm>
            <a:off x="3741177" y="3202442"/>
            <a:ext cx="2001667" cy="747216"/>
          </a:xfrm>
        </p:spPr>
        <p:txBody>
          <a:bodyPr lIns="0" rtlCol="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50" name="Online Image Placeholder 4">
            <a:extLst>
              <a:ext uri="{FF2B5EF4-FFF2-40B4-BE49-F238E27FC236}">
                <a16:creationId xmlns:a16="http://schemas.microsoft.com/office/drawing/2014/main" id="{9CF5CB34-93EF-4B2B-A1BE-32B6ED047CA5}"/>
              </a:ext>
            </a:extLst>
          </p:cNvPr>
          <p:cNvSpPr>
            <a:spLocks noGrp="1"/>
          </p:cNvSpPr>
          <p:nvPr>
            <p:ph type="clipArt" sz="quarter" idx="13"/>
          </p:nvPr>
        </p:nvSpPr>
        <p:spPr>
          <a:xfrm>
            <a:off x="4366877" y="2221535"/>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52" name="Text Placeholder 2">
            <a:extLst>
              <a:ext uri="{FF2B5EF4-FFF2-40B4-BE49-F238E27FC236}">
                <a16:creationId xmlns:a16="http://schemas.microsoft.com/office/drawing/2014/main" id="{FC62B88D-998E-4BF7-848E-A2874E941CD7}"/>
              </a:ext>
            </a:extLst>
          </p:cNvPr>
          <p:cNvSpPr>
            <a:spLocks noGrp="1"/>
          </p:cNvSpPr>
          <p:nvPr>
            <p:ph type="body" idx="14"/>
          </p:nvPr>
        </p:nvSpPr>
        <p:spPr>
          <a:xfrm>
            <a:off x="811301" y="5143144"/>
            <a:ext cx="2001667" cy="747216"/>
          </a:xfrm>
        </p:spPr>
        <p:txBody>
          <a:bodyPr lIns="0" rtlCol="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54" name="Online Image Placeholder 4">
            <a:extLst>
              <a:ext uri="{FF2B5EF4-FFF2-40B4-BE49-F238E27FC236}">
                <a16:creationId xmlns:a16="http://schemas.microsoft.com/office/drawing/2014/main" id="{5323F037-C84F-497F-BB92-7183D356BA26}"/>
              </a:ext>
            </a:extLst>
          </p:cNvPr>
          <p:cNvSpPr>
            <a:spLocks noGrp="1"/>
          </p:cNvSpPr>
          <p:nvPr>
            <p:ph type="clipArt" sz="quarter" idx="15"/>
          </p:nvPr>
        </p:nvSpPr>
        <p:spPr>
          <a:xfrm>
            <a:off x="1437001" y="4162237"/>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56" name="Text Placeholder 2">
            <a:extLst>
              <a:ext uri="{FF2B5EF4-FFF2-40B4-BE49-F238E27FC236}">
                <a16:creationId xmlns:a16="http://schemas.microsoft.com/office/drawing/2014/main" id="{FF3F35AF-A5CD-4066-97B9-902126AD3935}"/>
              </a:ext>
            </a:extLst>
          </p:cNvPr>
          <p:cNvSpPr>
            <a:spLocks noGrp="1"/>
          </p:cNvSpPr>
          <p:nvPr>
            <p:ph type="body" idx="16"/>
          </p:nvPr>
        </p:nvSpPr>
        <p:spPr>
          <a:xfrm>
            <a:off x="3741177" y="5143144"/>
            <a:ext cx="2001667" cy="747216"/>
          </a:xfrm>
        </p:spPr>
        <p:txBody>
          <a:bodyPr lIns="0" rtlCol="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58" name="Online Image Placeholder 4">
            <a:extLst>
              <a:ext uri="{FF2B5EF4-FFF2-40B4-BE49-F238E27FC236}">
                <a16:creationId xmlns:a16="http://schemas.microsoft.com/office/drawing/2014/main" id="{9A265732-BAC2-478A-92AE-23D502B7FF1A}"/>
              </a:ext>
            </a:extLst>
          </p:cNvPr>
          <p:cNvSpPr>
            <a:spLocks noGrp="1"/>
          </p:cNvSpPr>
          <p:nvPr>
            <p:ph type="clipArt" sz="quarter" idx="17"/>
          </p:nvPr>
        </p:nvSpPr>
        <p:spPr>
          <a:xfrm>
            <a:off x="4366877" y="4162237"/>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62" name="Date Placeholder 3">
            <a:extLst>
              <a:ext uri="{FF2B5EF4-FFF2-40B4-BE49-F238E27FC236}">
                <a16:creationId xmlns:a16="http://schemas.microsoft.com/office/drawing/2014/main" id="{A156C4CF-5CE6-43DE-AA90-A75AB2BB67B7}"/>
              </a:ext>
            </a:extLst>
          </p:cNvPr>
          <p:cNvSpPr>
            <a:spLocks noGrp="1"/>
          </p:cNvSpPr>
          <p:nvPr>
            <p:ph type="dt" sz="half" idx="18"/>
          </p:nvPr>
        </p:nvSpPr>
        <p:spPr>
          <a:xfrm>
            <a:off x="835025" y="6356350"/>
            <a:ext cx="806416" cy="365125"/>
          </a:xfrm>
        </p:spPr>
        <p:txBody>
          <a:bodyPr rtlCol="0"/>
          <a:lstStyle>
            <a:lvl1pPr>
              <a:defRPr sz="900">
                <a:solidFill>
                  <a:schemeClr val="accent4">
                    <a:lumMod val="20000"/>
                    <a:lumOff val="80000"/>
                  </a:schemeClr>
                </a:solidFill>
              </a:defRPr>
            </a:lvl1pPr>
          </a:lstStyle>
          <a:p>
            <a:pPr rtl="0"/>
            <a:r>
              <a:rPr lang="en-GB" noProof="0"/>
              <a:t>13/7/20XX</a:t>
            </a:r>
          </a:p>
        </p:txBody>
      </p:sp>
      <p:sp>
        <p:nvSpPr>
          <p:cNvPr id="64" name="Footer Placeholder 4">
            <a:extLst>
              <a:ext uri="{FF2B5EF4-FFF2-40B4-BE49-F238E27FC236}">
                <a16:creationId xmlns:a16="http://schemas.microsoft.com/office/drawing/2014/main" id="{4EA599FC-289F-4C20-9865-DAA03F574EC5}"/>
              </a:ext>
            </a:extLst>
          </p:cNvPr>
          <p:cNvSpPr>
            <a:spLocks noGrp="1"/>
          </p:cNvSpPr>
          <p:nvPr>
            <p:ph type="ftr" sz="quarter" idx="19"/>
          </p:nvPr>
        </p:nvSpPr>
        <p:spPr>
          <a:xfrm>
            <a:off x="1771956" y="6356350"/>
            <a:ext cx="3028643" cy="365125"/>
          </a:xfrm>
        </p:spPr>
        <p:txBody>
          <a:bodyPr rtlCol="0"/>
          <a:lstStyle>
            <a:lvl1pPr>
              <a:defRPr sz="900">
                <a:solidFill>
                  <a:schemeClr val="accent4">
                    <a:lumMod val="20000"/>
                    <a:lumOff val="80000"/>
                  </a:schemeClr>
                </a:solidFill>
              </a:defRPr>
            </a:lvl1pPr>
          </a:lstStyle>
          <a:p>
            <a:pPr rtl="0"/>
            <a:r>
              <a:rPr lang="en-GB" noProof="0"/>
              <a:t>Conference presentation</a:t>
            </a:r>
          </a:p>
        </p:txBody>
      </p:sp>
      <p:sp>
        <p:nvSpPr>
          <p:cNvPr id="66" name="Slide Number Placeholder 5">
            <a:extLst>
              <a:ext uri="{FF2B5EF4-FFF2-40B4-BE49-F238E27FC236}">
                <a16:creationId xmlns:a16="http://schemas.microsoft.com/office/drawing/2014/main" id="{D18BF7DD-991C-4210-9977-3CCAFDB578A7}"/>
              </a:ext>
            </a:extLst>
          </p:cNvPr>
          <p:cNvSpPr>
            <a:spLocks noGrp="1"/>
          </p:cNvSpPr>
          <p:nvPr>
            <p:ph type="sldNum" sz="quarter" idx="20"/>
          </p:nvPr>
        </p:nvSpPr>
        <p:spPr>
          <a:xfrm>
            <a:off x="4951850" y="6356350"/>
            <a:ext cx="809507" cy="365125"/>
          </a:xfrm>
        </p:spPr>
        <p:txBody>
          <a:bodyPr rtlCol="0"/>
          <a:lstStyle>
            <a:lvl1pPr>
              <a:defRPr sz="900">
                <a:solidFill>
                  <a:schemeClr val="accent4">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558274209"/>
      </p:ext>
    </p:extLst>
  </p:cSld>
  <p:clrMapOvr>
    <a:masterClrMapping/>
  </p:clrMapOvr>
  <p:extLst>
    <p:ext uri="{DCECCB84-F9BA-43D5-87BE-67443E8EF086}">
      <p15:sldGuideLst xmlns:p15="http://schemas.microsoft.com/office/powerpoint/2012/main">
        <p15:guide id="1" pos="600" userDrawn="1">
          <p15:clr>
            <a:srgbClr val="FBAE40"/>
          </p15:clr>
        </p15:guide>
        <p15:guide id="2" pos="35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bg>
      <p:bgPr>
        <a:solidFill>
          <a:schemeClr val="accent2"/>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1FA9687-5666-46AC-B2C5-FDA4A4EF6670}"/>
              </a:ext>
            </a:extLst>
          </p:cNvPr>
          <p:cNvSpPr/>
          <p:nvPr userDrawn="1"/>
        </p:nvSpPr>
        <p:spPr>
          <a:xfrm>
            <a:off x="0" y="2682910"/>
            <a:ext cx="4050792" cy="41725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4" name="Rectangle 63">
            <a:extLst>
              <a:ext uri="{FF2B5EF4-FFF2-40B4-BE49-F238E27FC236}">
                <a16:creationId xmlns:a16="http://schemas.microsoft.com/office/drawing/2014/main" id="{3A0B6809-6EF5-4C1C-AE26-93D43D084EE4}"/>
              </a:ext>
            </a:extLst>
          </p:cNvPr>
          <p:cNvSpPr/>
          <p:nvPr userDrawn="1"/>
        </p:nvSpPr>
        <p:spPr>
          <a:xfrm>
            <a:off x="4070604" y="2662273"/>
            <a:ext cx="4050792" cy="4172532"/>
          </a:xfrm>
          <a:prstGeom prst="rect">
            <a:avLst/>
          </a:prstGeom>
          <a:solidFill>
            <a:schemeClr val="accent4"/>
          </a:solid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6" name="Rectangle 65">
            <a:extLst>
              <a:ext uri="{FF2B5EF4-FFF2-40B4-BE49-F238E27FC236}">
                <a16:creationId xmlns:a16="http://schemas.microsoft.com/office/drawing/2014/main" id="{6DDDE35A-F618-42E2-AA04-F609770EFA37}"/>
              </a:ext>
            </a:extLst>
          </p:cNvPr>
          <p:cNvSpPr/>
          <p:nvPr userDrawn="1"/>
        </p:nvSpPr>
        <p:spPr>
          <a:xfrm>
            <a:off x="8141208" y="2662273"/>
            <a:ext cx="4050792" cy="41931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2074505" y="629616"/>
            <a:ext cx="8042991" cy="1325563"/>
          </a:xfrm>
        </p:spPr>
        <p:txBody>
          <a:bodyPr rtlCol="0"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9" name="Rectangle 8">
            <a:extLst>
              <a:ext uri="{FF2B5EF4-FFF2-40B4-BE49-F238E27FC236}">
                <a16:creationId xmlns:a16="http://schemas.microsoft.com/office/drawing/2014/main" id="{A9801717-EC04-4D9F-BE50-E726ECAC1136}"/>
              </a:ext>
            </a:extLst>
          </p:cNvPr>
          <p:cNvSpPr/>
          <p:nvPr userDrawn="1"/>
        </p:nvSpPr>
        <p:spPr>
          <a:xfrm>
            <a:off x="5017194"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430045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5375565"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358371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286696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215022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322533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1791855"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1433484"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6092307"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358371"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4658823"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1075113"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250859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716742"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5733936"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3942081"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Rectangle 3">
            <a:extLst>
              <a:ext uri="{FF2B5EF4-FFF2-40B4-BE49-F238E27FC236}">
                <a16:creationId xmlns:a16="http://schemas.microsoft.com/office/drawing/2014/main" id="{8088EB2E-CD96-47B9-A63A-8D18CCA89512}"/>
              </a:ext>
            </a:extLst>
          </p:cNvPr>
          <p:cNvSpPr/>
          <p:nvPr userDrawn="1"/>
        </p:nvSpPr>
        <p:spPr>
          <a:xfrm>
            <a:off x="1146787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Rectangle 4">
            <a:extLst>
              <a:ext uri="{FF2B5EF4-FFF2-40B4-BE49-F238E27FC236}">
                <a16:creationId xmlns:a16="http://schemas.microsoft.com/office/drawing/2014/main" id="{9338708E-067F-4FA9-BA12-1C4EA2B37A63}"/>
              </a:ext>
            </a:extLst>
          </p:cNvPr>
          <p:cNvSpPr/>
          <p:nvPr userDrawn="1"/>
        </p:nvSpPr>
        <p:spPr>
          <a:xfrm>
            <a:off x="1075113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Rectangle 5">
            <a:extLst>
              <a:ext uri="{FF2B5EF4-FFF2-40B4-BE49-F238E27FC236}">
                <a16:creationId xmlns:a16="http://schemas.microsoft.com/office/drawing/2014/main" id="{6E35FFEA-E06D-408B-A778-0B32F03EFF9F}"/>
              </a:ext>
            </a:extLst>
          </p:cNvPr>
          <p:cNvSpPr/>
          <p:nvPr userDrawn="1"/>
        </p:nvSpPr>
        <p:spPr>
          <a:xfrm>
            <a:off x="1182624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EA48561E-6688-489C-BA9B-9C5D3AD90706}"/>
              </a:ext>
            </a:extLst>
          </p:cNvPr>
          <p:cNvSpPr/>
          <p:nvPr userDrawn="1"/>
        </p:nvSpPr>
        <p:spPr>
          <a:xfrm>
            <a:off x="10034388"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9D6BE74A-DCDC-4736-A000-7680D880DF04}"/>
              </a:ext>
            </a:extLst>
          </p:cNvPr>
          <p:cNvSpPr/>
          <p:nvPr userDrawn="1"/>
        </p:nvSpPr>
        <p:spPr>
          <a:xfrm>
            <a:off x="931764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55030A29-CB1B-4217-961C-E14F3593D004}"/>
              </a:ext>
            </a:extLst>
          </p:cNvPr>
          <p:cNvSpPr/>
          <p:nvPr userDrawn="1"/>
        </p:nvSpPr>
        <p:spPr>
          <a:xfrm>
            <a:off x="8600904"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6D0C4995-9291-4EC8-9EE7-99138E697D86}"/>
              </a:ext>
            </a:extLst>
          </p:cNvPr>
          <p:cNvSpPr/>
          <p:nvPr userDrawn="1"/>
        </p:nvSpPr>
        <p:spPr>
          <a:xfrm>
            <a:off x="967601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F3F7B342-9394-4E5F-BE39-DC03310AD81F}"/>
              </a:ext>
            </a:extLst>
          </p:cNvPr>
          <p:cNvSpPr/>
          <p:nvPr userDrawn="1"/>
        </p:nvSpPr>
        <p:spPr>
          <a:xfrm>
            <a:off x="8242533"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9D4940C5-39A1-40E8-8A26-EDA81A5FF6E2}"/>
              </a:ext>
            </a:extLst>
          </p:cNvPr>
          <p:cNvSpPr/>
          <p:nvPr userDrawn="1"/>
        </p:nvSpPr>
        <p:spPr>
          <a:xfrm>
            <a:off x="7884162"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0F268A38-2DB0-40ED-A3BD-7B0DBF3DC185}"/>
              </a:ext>
            </a:extLst>
          </p:cNvPr>
          <p:cNvSpPr/>
          <p:nvPr userDrawn="1"/>
        </p:nvSpPr>
        <p:spPr>
          <a:xfrm>
            <a:off x="6809049"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Rectangle 23">
            <a:extLst>
              <a:ext uri="{FF2B5EF4-FFF2-40B4-BE49-F238E27FC236}">
                <a16:creationId xmlns:a16="http://schemas.microsoft.com/office/drawing/2014/main" id="{9222658B-4E93-40D4-8683-4BFDB7FD28AC}"/>
              </a:ext>
            </a:extLst>
          </p:cNvPr>
          <p:cNvSpPr/>
          <p:nvPr userDrawn="1"/>
        </p:nvSpPr>
        <p:spPr>
          <a:xfrm>
            <a:off x="11109501"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1" name="Rectangle 50">
            <a:extLst>
              <a:ext uri="{FF2B5EF4-FFF2-40B4-BE49-F238E27FC236}">
                <a16:creationId xmlns:a16="http://schemas.microsoft.com/office/drawing/2014/main" id="{CE94E203-4D9D-4315-811B-6AEBDA949895}"/>
              </a:ext>
            </a:extLst>
          </p:cNvPr>
          <p:cNvSpPr/>
          <p:nvPr userDrawn="1"/>
        </p:nvSpPr>
        <p:spPr>
          <a:xfrm>
            <a:off x="7525791"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Rectangle 52">
            <a:extLst>
              <a:ext uri="{FF2B5EF4-FFF2-40B4-BE49-F238E27FC236}">
                <a16:creationId xmlns:a16="http://schemas.microsoft.com/office/drawing/2014/main" id="{958DF5A4-693E-486D-BAB8-69D0BDAE74CE}"/>
              </a:ext>
            </a:extLst>
          </p:cNvPr>
          <p:cNvSpPr/>
          <p:nvPr userDrawn="1"/>
        </p:nvSpPr>
        <p:spPr>
          <a:xfrm>
            <a:off x="8959275"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Rectangle 54">
            <a:extLst>
              <a:ext uri="{FF2B5EF4-FFF2-40B4-BE49-F238E27FC236}">
                <a16:creationId xmlns:a16="http://schemas.microsoft.com/office/drawing/2014/main" id="{2FBA4F83-ED0B-439D-983D-DBBFB23D2612}"/>
              </a:ext>
            </a:extLst>
          </p:cNvPr>
          <p:cNvSpPr/>
          <p:nvPr userDrawn="1"/>
        </p:nvSpPr>
        <p:spPr>
          <a:xfrm>
            <a:off x="716742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Rectangle 56">
            <a:extLst>
              <a:ext uri="{FF2B5EF4-FFF2-40B4-BE49-F238E27FC236}">
                <a16:creationId xmlns:a16="http://schemas.microsoft.com/office/drawing/2014/main" id="{3EB3F76F-9FC5-454E-9B4F-C471289878CD}"/>
              </a:ext>
            </a:extLst>
          </p:cNvPr>
          <p:cNvSpPr/>
          <p:nvPr userDrawn="1"/>
        </p:nvSpPr>
        <p:spPr>
          <a:xfrm>
            <a:off x="645067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Rectangle 60">
            <a:extLst>
              <a:ext uri="{FF2B5EF4-FFF2-40B4-BE49-F238E27FC236}">
                <a16:creationId xmlns:a16="http://schemas.microsoft.com/office/drawing/2014/main" id="{91B303D9-4182-4C78-A463-7ED50F26193B}"/>
              </a:ext>
            </a:extLst>
          </p:cNvPr>
          <p:cNvSpPr/>
          <p:nvPr userDrawn="1"/>
        </p:nvSpPr>
        <p:spPr>
          <a:xfrm>
            <a:off x="1039275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7" name="Text Placeholder 2">
            <a:extLst>
              <a:ext uri="{FF2B5EF4-FFF2-40B4-BE49-F238E27FC236}">
                <a16:creationId xmlns:a16="http://schemas.microsoft.com/office/drawing/2014/main" id="{EF16DA6B-95E3-47E1-84FF-3BC278B41388}"/>
              </a:ext>
            </a:extLst>
          </p:cNvPr>
          <p:cNvSpPr>
            <a:spLocks noGrp="1"/>
          </p:cNvSpPr>
          <p:nvPr>
            <p:ph type="body" idx="10"/>
          </p:nvPr>
        </p:nvSpPr>
        <p:spPr>
          <a:xfrm>
            <a:off x="956168" y="4922388"/>
            <a:ext cx="2176974" cy="566511"/>
          </a:xfrm>
        </p:spPr>
        <p:txBody>
          <a:bodyPr lIns="0" rtlCol="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68" name="Online Image Placeholder 4">
            <a:extLst>
              <a:ext uri="{FF2B5EF4-FFF2-40B4-BE49-F238E27FC236}">
                <a16:creationId xmlns:a16="http://schemas.microsoft.com/office/drawing/2014/main" id="{CAAD9B35-EE81-48EC-8761-181F054A07C5}"/>
              </a:ext>
            </a:extLst>
          </p:cNvPr>
          <p:cNvSpPr>
            <a:spLocks noGrp="1"/>
          </p:cNvSpPr>
          <p:nvPr>
            <p:ph type="clipArt" sz="quarter" idx="11"/>
          </p:nvPr>
        </p:nvSpPr>
        <p:spPr>
          <a:xfrm>
            <a:off x="1668302" y="3911001"/>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69" name="Text Placeholder 2">
            <a:extLst>
              <a:ext uri="{FF2B5EF4-FFF2-40B4-BE49-F238E27FC236}">
                <a16:creationId xmlns:a16="http://schemas.microsoft.com/office/drawing/2014/main" id="{BDA65F58-E1F7-44CA-BD9C-34919803B82A}"/>
              </a:ext>
            </a:extLst>
          </p:cNvPr>
          <p:cNvSpPr>
            <a:spLocks noGrp="1"/>
          </p:cNvSpPr>
          <p:nvPr>
            <p:ph type="body" idx="12"/>
          </p:nvPr>
        </p:nvSpPr>
        <p:spPr>
          <a:xfrm>
            <a:off x="4969746" y="4922388"/>
            <a:ext cx="2176974" cy="566511"/>
          </a:xfrm>
        </p:spPr>
        <p:txBody>
          <a:bodyPr lIns="0" rtlCol="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70" name="Online Image Placeholder 4">
            <a:extLst>
              <a:ext uri="{FF2B5EF4-FFF2-40B4-BE49-F238E27FC236}">
                <a16:creationId xmlns:a16="http://schemas.microsoft.com/office/drawing/2014/main" id="{0FC3B20B-4758-4A42-8F93-33F464E4670F}"/>
              </a:ext>
            </a:extLst>
          </p:cNvPr>
          <p:cNvSpPr>
            <a:spLocks noGrp="1"/>
          </p:cNvSpPr>
          <p:nvPr>
            <p:ph type="clipArt" sz="quarter" idx="13"/>
          </p:nvPr>
        </p:nvSpPr>
        <p:spPr>
          <a:xfrm>
            <a:off x="5681880" y="3911001"/>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72" name="Text Placeholder 2">
            <a:extLst>
              <a:ext uri="{FF2B5EF4-FFF2-40B4-BE49-F238E27FC236}">
                <a16:creationId xmlns:a16="http://schemas.microsoft.com/office/drawing/2014/main" id="{3235C0E0-A540-41F6-8358-8E19E9EFBA01}"/>
              </a:ext>
            </a:extLst>
          </p:cNvPr>
          <p:cNvSpPr>
            <a:spLocks noGrp="1"/>
          </p:cNvSpPr>
          <p:nvPr>
            <p:ph type="body" idx="14"/>
          </p:nvPr>
        </p:nvSpPr>
        <p:spPr>
          <a:xfrm>
            <a:off x="9050970" y="4922388"/>
            <a:ext cx="2176974" cy="566511"/>
          </a:xfrm>
        </p:spPr>
        <p:txBody>
          <a:bodyPr lIns="0" rtlCol="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73" name="Online Image Placeholder 4">
            <a:extLst>
              <a:ext uri="{FF2B5EF4-FFF2-40B4-BE49-F238E27FC236}">
                <a16:creationId xmlns:a16="http://schemas.microsoft.com/office/drawing/2014/main" id="{D16285A0-0824-4A0A-892F-2ABEEB9CAC28}"/>
              </a:ext>
            </a:extLst>
          </p:cNvPr>
          <p:cNvSpPr>
            <a:spLocks noGrp="1"/>
          </p:cNvSpPr>
          <p:nvPr>
            <p:ph type="clipArt" sz="quarter" idx="15"/>
          </p:nvPr>
        </p:nvSpPr>
        <p:spPr>
          <a:xfrm>
            <a:off x="9763104" y="3911001"/>
            <a:ext cx="747216" cy="747216"/>
          </a:xfrm>
        </p:spPr>
        <p:txBody>
          <a:bodyPr rtlCol="0">
            <a:normAutofit/>
          </a:bodyPr>
          <a:lstStyle>
            <a:lvl1pPr>
              <a:defRPr sz="1000">
                <a:solidFill>
                  <a:schemeClr val="bg1"/>
                </a:solidFill>
              </a:defRPr>
            </a:lvl1pPr>
          </a:lstStyle>
          <a:p>
            <a:pPr rtl="0"/>
            <a:r>
              <a:rPr lang="en-GB" noProof="0"/>
              <a:t>Click icon to add online image</a:t>
            </a:r>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pPr rtl="0"/>
            <a:r>
              <a:rPr lang="en-GB" noProof="0"/>
              <a:t>13/7/20XX</a:t>
            </a:r>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pPr rtl="0"/>
            <a:r>
              <a:rPr lang="en-GB" noProof="0"/>
              <a:t>Conference presentation</a:t>
            </a:r>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91025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657600" y="3296920"/>
            <a:ext cx="7315200" cy="674370"/>
          </a:xfrm>
        </p:spPr>
        <p:txBody>
          <a:bodyPr rtlCol="0">
            <a:normAutofit/>
          </a:bodyPr>
          <a:lstStyle>
            <a:lvl1pPr marL="0" indent="0" algn="ctr">
              <a:lnSpc>
                <a:spcPct val="100000"/>
              </a:lnSpc>
              <a:buNone/>
              <a:defRPr lang="en-US" sz="24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rtl="0"/>
            <a:r>
              <a:rPr lang="en-GB" noProof="0"/>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0"/>
            <a:ext cx="6858002" cy="1325563"/>
          </a:xfrm>
        </p:spPr>
        <p:txBody>
          <a:bodyPr rtlCol="0">
            <a:norm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3657600" y="4126230"/>
            <a:ext cx="7315200" cy="674370"/>
          </a:xfrm>
        </p:spPr>
        <p:txBody>
          <a:bodyPr rtlCol="0">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rtl="0"/>
            <a:r>
              <a:rPr lang="en-GB" noProof="0"/>
              <a:t>Click to edit Master text styles</a:t>
            </a:r>
          </a:p>
        </p:txBody>
      </p:sp>
      <p:sp>
        <p:nvSpPr>
          <p:cNvPr id="5" name="Online Image Placeholder 4">
            <a:extLst>
              <a:ext uri="{FF2B5EF4-FFF2-40B4-BE49-F238E27FC236}">
                <a16:creationId xmlns:a16="http://schemas.microsoft.com/office/drawing/2014/main" id="{B1173A38-564B-4926-9E0B-57DAB42A7194}"/>
              </a:ext>
            </a:extLst>
          </p:cNvPr>
          <p:cNvSpPr>
            <a:spLocks noGrp="1"/>
          </p:cNvSpPr>
          <p:nvPr>
            <p:ph type="clipArt" sz="quarter" idx="15"/>
          </p:nvPr>
        </p:nvSpPr>
        <p:spPr>
          <a:xfrm>
            <a:off x="6743700" y="1899285"/>
            <a:ext cx="1127125" cy="1127125"/>
          </a:xfrm>
        </p:spPr>
        <p:txBody>
          <a:bodyPr rtlCol="0">
            <a:normAutofit/>
          </a:bodyPr>
          <a:lstStyle>
            <a:lvl1pPr>
              <a:defRPr sz="1800">
                <a:solidFill>
                  <a:schemeClr val="bg1"/>
                </a:solidFill>
              </a:defRPr>
            </a:lvl1pPr>
          </a:lstStyle>
          <a:p>
            <a:pPr rtl="0"/>
            <a:r>
              <a:rPr lang="en-GB" noProof="0"/>
              <a:t>Click icon to add online image</a:t>
            </a:r>
          </a:p>
        </p:txBody>
      </p:sp>
      <p:sp>
        <p:nvSpPr>
          <p:cNvPr id="33" name="Date Placeholder 3">
            <a:extLst>
              <a:ext uri="{FF2B5EF4-FFF2-40B4-BE49-F238E27FC236}">
                <a16:creationId xmlns:a16="http://schemas.microsoft.com/office/drawing/2014/main" id="{2A70D14D-B032-42AB-863B-09AB9DB8C758}"/>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pPr rtl="0"/>
            <a:r>
              <a:rPr lang="en-GB" noProof="0"/>
              <a:t>13/7/20XX</a:t>
            </a:r>
          </a:p>
        </p:txBody>
      </p:sp>
      <p:sp>
        <p:nvSpPr>
          <p:cNvPr id="35" name="Footer Placeholder 4">
            <a:extLst>
              <a:ext uri="{FF2B5EF4-FFF2-40B4-BE49-F238E27FC236}">
                <a16:creationId xmlns:a16="http://schemas.microsoft.com/office/drawing/2014/main" id="{06761B94-9FB3-4CC8-9201-29F6032957EB}"/>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pPr rtl="0"/>
            <a:r>
              <a:rPr lang="en-GB" noProof="0"/>
              <a:t>Conference presentation</a:t>
            </a:r>
          </a:p>
        </p:txBody>
      </p:sp>
      <p:sp>
        <p:nvSpPr>
          <p:cNvPr id="37" name="Slide Number Placeholder 5">
            <a:extLst>
              <a:ext uri="{FF2B5EF4-FFF2-40B4-BE49-F238E27FC236}">
                <a16:creationId xmlns:a16="http://schemas.microsoft.com/office/drawing/2014/main" id="{E3302F78-FDF8-4294-A286-EBE868040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726575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accent3"/>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D6DBA18F-1861-4C2A-8FFE-4E883AEC0B63}"/>
              </a:ext>
            </a:extLst>
          </p:cNvPr>
          <p:cNvSpPr>
            <a:spLocks noGrp="1"/>
          </p:cNvSpPr>
          <p:nvPr>
            <p:ph type="pic" sz="quarter" idx="10"/>
          </p:nvPr>
        </p:nvSpPr>
        <p:spPr>
          <a:xfrm>
            <a:off x="6092825" y="0"/>
            <a:ext cx="6099175" cy="6251575"/>
          </a:xfrm>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5025" y="1333500"/>
            <a:ext cx="4493260" cy="1946275"/>
          </a:xfrm>
        </p:spPr>
        <p:txBody>
          <a:bodyPr rtlCol="0" anchor="b">
            <a:normAutofit/>
          </a:bodyPr>
          <a:lstStyle>
            <a:lvl1pPr>
              <a:defRPr sz="3800" b="1">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3886200"/>
            <a:ext cx="4493260" cy="2364740"/>
          </a:xfrm>
        </p:spPr>
        <p:txBody>
          <a:bodyPr numCol="2" rtlCol="0">
            <a:normAutofit/>
          </a:bodyPr>
          <a:lstStyle>
            <a:lvl1pPr marL="0" indent="0">
              <a:lnSpc>
                <a:spcPct val="100000"/>
              </a:lnSpc>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rtl="0"/>
            <a:r>
              <a:rPr lang="en-GB" noProof="0"/>
              <a:t>Click to edit Master text styles</a:t>
            </a:r>
          </a:p>
        </p:txBody>
      </p:sp>
      <p:sp>
        <p:nvSpPr>
          <p:cNvPr id="9" name="Rectangle 8">
            <a:extLst>
              <a:ext uri="{FF2B5EF4-FFF2-40B4-BE49-F238E27FC236}">
                <a16:creationId xmlns:a16="http://schemas.microsoft.com/office/drawing/2014/main" id="{806E491E-8435-44CE-B968-83D09EE49881}"/>
              </a:ext>
            </a:extLst>
          </p:cNvPr>
          <p:cNvSpPr/>
          <p:nvPr userDrawn="1"/>
        </p:nvSpPr>
        <p:spPr>
          <a:xfrm>
            <a:off x="6093585" y="625094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39A03180-44BE-4E4D-BF73-EE5DAD729554}"/>
              </a:ext>
            </a:extLst>
          </p:cNvPr>
          <p:cNvSpPr/>
          <p:nvPr userDrawn="1"/>
        </p:nvSpPr>
        <p:spPr>
          <a:xfrm>
            <a:off x="7313887"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7723494C-1FD5-4EBA-8A6B-6C58A70E245E}"/>
              </a:ext>
            </a:extLst>
          </p:cNvPr>
          <p:cNvSpPr/>
          <p:nvPr userDrawn="1"/>
        </p:nvSpPr>
        <p:spPr>
          <a:xfrm>
            <a:off x="7924038"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D7B4F5D5-9FB3-40E0-9D7F-F5F040B1600D}"/>
              </a:ext>
            </a:extLst>
          </p:cNvPr>
          <p:cNvSpPr/>
          <p:nvPr userDrawn="1"/>
        </p:nvSpPr>
        <p:spPr>
          <a:xfrm>
            <a:off x="8534189"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5E5FAC9F-7B71-487B-85A6-B4F56F65E4C2}"/>
              </a:ext>
            </a:extLst>
          </p:cNvPr>
          <p:cNvSpPr/>
          <p:nvPr userDrawn="1"/>
        </p:nvSpPr>
        <p:spPr>
          <a:xfrm>
            <a:off x="9144340" y="6252097"/>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B4321CDD-C6D0-43F2-A170-9E4DF40B2894}"/>
              </a:ext>
            </a:extLst>
          </p:cNvPr>
          <p:cNvSpPr/>
          <p:nvPr userDrawn="1"/>
        </p:nvSpPr>
        <p:spPr>
          <a:xfrm>
            <a:off x="9754491"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CDA8C59A-C559-4262-8FCA-EAC9CF7210A9}"/>
              </a:ext>
            </a:extLst>
          </p:cNvPr>
          <p:cNvSpPr/>
          <p:nvPr userDrawn="1"/>
        </p:nvSpPr>
        <p:spPr>
          <a:xfrm>
            <a:off x="10364642"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273707CE-E446-40A9-83AF-F04214AFAEF3}"/>
              </a:ext>
            </a:extLst>
          </p:cNvPr>
          <p:cNvSpPr/>
          <p:nvPr userDrawn="1"/>
        </p:nvSpPr>
        <p:spPr>
          <a:xfrm>
            <a:off x="10974793"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ADB05DAC-B1E0-42D0-B507-570CF69E87E7}"/>
              </a:ext>
            </a:extLst>
          </p:cNvPr>
          <p:cNvSpPr/>
          <p:nvPr userDrawn="1"/>
        </p:nvSpPr>
        <p:spPr>
          <a:xfrm>
            <a:off x="11584940"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C0FA9F79-40D8-44D3-BDF1-C1310C2FC407}"/>
              </a:ext>
            </a:extLst>
          </p:cNvPr>
          <p:cNvSpPr/>
          <p:nvPr userDrawn="1"/>
        </p:nvSpPr>
        <p:spPr>
          <a:xfrm>
            <a:off x="6703736"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Rectangle 3">
            <a:extLst>
              <a:ext uri="{FF2B5EF4-FFF2-40B4-BE49-F238E27FC236}">
                <a16:creationId xmlns:a16="http://schemas.microsoft.com/office/drawing/2014/main" id="{DDB852A5-9EEB-4624-BADD-F5FF19960517}"/>
              </a:ext>
            </a:extLst>
          </p:cNvPr>
          <p:cNvSpPr/>
          <p:nvPr userDrawn="1"/>
        </p:nvSpPr>
        <p:spPr>
          <a:xfrm>
            <a:off x="835025" y="848032"/>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Date Placeholder 3">
            <a:extLst>
              <a:ext uri="{FF2B5EF4-FFF2-40B4-BE49-F238E27FC236}">
                <a16:creationId xmlns:a16="http://schemas.microsoft.com/office/drawing/2014/main" id="{E2D1610F-F8AC-4CFC-BF3C-E85A51D67E22}"/>
              </a:ext>
            </a:extLst>
          </p:cNvPr>
          <p:cNvSpPr>
            <a:spLocks noGrp="1"/>
          </p:cNvSpPr>
          <p:nvPr>
            <p:ph type="dt" sz="half" idx="11"/>
          </p:nvPr>
        </p:nvSpPr>
        <p:spPr>
          <a:xfrm>
            <a:off x="835025" y="6356350"/>
            <a:ext cx="806416" cy="365125"/>
          </a:xfrm>
        </p:spPr>
        <p:txBody>
          <a:bodyPr rtlCol="0"/>
          <a:lstStyle>
            <a:lvl1pPr>
              <a:defRPr sz="900">
                <a:solidFill>
                  <a:schemeClr val="accent3">
                    <a:lumMod val="20000"/>
                    <a:lumOff val="80000"/>
                  </a:schemeClr>
                </a:solidFill>
              </a:defRPr>
            </a:lvl1pPr>
          </a:lstStyle>
          <a:p>
            <a:pPr rtl="0"/>
            <a:r>
              <a:rPr lang="en-GB" noProof="0"/>
              <a:t>13/7/20XX</a:t>
            </a:r>
          </a:p>
        </p:txBody>
      </p:sp>
      <p:sp>
        <p:nvSpPr>
          <p:cNvPr id="20" name="Footer Placeholder 4">
            <a:extLst>
              <a:ext uri="{FF2B5EF4-FFF2-40B4-BE49-F238E27FC236}">
                <a16:creationId xmlns:a16="http://schemas.microsoft.com/office/drawing/2014/main" id="{B9B1A01F-A9EE-4009-8274-36D560D838C7}"/>
              </a:ext>
            </a:extLst>
          </p:cNvPr>
          <p:cNvSpPr>
            <a:spLocks noGrp="1"/>
          </p:cNvSpPr>
          <p:nvPr>
            <p:ph type="ftr" sz="quarter" idx="12"/>
          </p:nvPr>
        </p:nvSpPr>
        <p:spPr>
          <a:xfrm>
            <a:off x="1771957" y="6356350"/>
            <a:ext cx="2590346" cy="365125"/>
          </a:xfrm>
        </p:spPr>
        <p:txBody>
          <a:bodyPr rtlCol="0"/>
          <a:lstStyle>
            <a:lvl1pPr>
              <a:defRPr sz="900">
                <a:solidFill>
                  <a:schemeClr val="accent3">
                    <a:lumMod val="20000"/>
                    <a:lumOff val="80000"/>
                  </a:schemeClr>
                </a:solidFill>
              </a:defRPr>
            </a:lvl1pPr>
          </a:lstStyle>
          <a:p>
            <a:pPr rtl="0"/>
            <a:r>
              <a:rPr lang="en-GB" noProof="0"/>
              <a:t>Conference presentation</a:t>
            </a:r>
          </a:p>
        </p:txBody>
      </p:sp>
      <p:sp>
        <p:nvSpPr>
          <p:cNvPr id="22" name="Slide Number Placeholder 5">
            <a:extLst>
              <a:ext uri="{FF2B5EF4-FFF2-40B4-BE49-F238E27FC236}">
                <a16:creationId xmlns:a16="http://schemas.microsoft.com/office/drawing/2014/main" id="{816387B0-6878-4D33-A72D-26350FC7B128}"/>
              </a:ext>
            </a:extLst>
          </p:cNvPr>
          <p:cNvSpPr>
            <a:spLocks noGrp="1"/>
          </p:cNvSpPr>
          <p:nvPr>
            <p:ph type="sldNum" sz="quarter" idx="13"/>
          </p:nvPr>
        </p:nvSpPr>
        <p:spPr>
          <a:xfrm>
            <a:off x="4518778" y="6356350"/>
            <a:ext cx="809507" cy="365125"/>
          </a:xfrm>
        </p:spPr>
        <p:txBody>
          <a:bodyPr rtlCol="0"/>
          <a:lstStyle>
            <a:lvl1pP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54362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10472928"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7044535" y="0"/>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5025" y="2074089"/>
            <a:ext cx="5522750" cy="1492476"/>
          </a:xfrm>
        </p:spPr>
        <p:txBody>
          <a:bodyPr lIns="0" bIns="0" rtlCol="0" anchor="b">
            <a:norm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835025" y="3865635"/>
            <a:ext cx="5522750" cy="1947336"/>
          </a:xfrm>
        </p:spPr>
        <p:txBody>
          <a:bodyPr lIns="0" rtlCol="0">
            <a:normAutofit/>
          </a:bodyPr>
          <a:lstStyle>
            <a:lvl1pPr marL="0" indent="0" algn="ctr">
              <a:lnSpc>
                <a:spcPct val="150000"/>
              </a:lnSpc>
              <a:buNone/>
              <a:defRPr sz="1600">
                <a:solidFill>
                  <a:schemeClr val="bg1"/>
                </a:solidFill>
              </a:defRPr>
            </a:lvl1pPr>
          </a:lstStyle>
          <a:p>
            <a:pPr rtl="0"/>
            <a:r>
              <a:rPr lang="en-GB" noProof="0"/>
              <a:t>Click to edit Master subtitle style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10472928"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8755907" y="0"/>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8755907" y="1713063"/>
            <a:ext cx="1719072" cy="17111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8755907" y="3425047"/>
            <a:ext cx="1719072" cy="17130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7044535"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10472928" y="0"/>
            <a:ext cx="1719072" cy="1711166"/>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rtlCol="0">
            <a:noAutofit/>
          </a:bodyPr>
          <a:lstStyle/>
          <a:p>
            <a:pPr rtl="0"/>
            <a:r>
              <a:rPr lang="en-GB" noProof="0"/>
              <a:t>Click icon to add picture</a:t>
            </a:r>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10472928" y="5138928"/>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rtlCol="0">
            <a:noAutofit/>
          </a:bodyPr>
          <a:lstStyle/>
          <a:p>
            <a:pPr rtl="0"/>
            <a:r>
              <a:rPr lang="en-GB" noProof="0"/>
              <a:t>Click icon to add picture</a:t>
            </a:r>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7044535" y="1713063"/>
            <a:ext cx="1711372" cy="1711984"/>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rtlCol="0">
            <a:noAutofit/>
          </a:bodyPr>
          <a:lstStyle/>
          <a:p>
            <a:pPr rtl="0"/>
            <a:r>
              <a:rPr lang="en-GB" noProof="0"/>
              <a:t>Click icon to add picture</a:t>
            </a:r>
          </a:p>
        </p:txBody>
      </p:sp>
      <p:sp>
        <p:nvSpPr>
          <p:cNvPr id="23" name="Date Placeholder 3">
            <a:extLst>
              <a:ext uri="{FF2B5EF4-FFF2-40B4-BE49-F238E27FC236}">
                <a16:creationId xmlns:a16="http://schemas.microsoft.com/office/drawing/2014/main" id="{B5DBA416-A900-41C7-B41E-F9D99DE451D5}"/>
              </a:ext>
            </a:extLst>
          </p:cNvPr>
          <p:cNvSpPr>
            <a:spLocks noGrp="1"/>
          </p:cNvSpPr>
          <p:nvPr>
            <p:ph type="dt" sz="half" idx="11"/>
          </p:nvPr>
        </p:nvSpPr>
        <p:spPr>
          <a:xfrm>
            <a:off x="835025" y="6356350"/>
            <a:ext cx="806416" cy="365125"/>
          </a:xfrm>
        </p:spPr>
        <p:txBody>
          <a:bodyPr rtlCol="0"/>
          <a:lstStyle>
            <a:lvl1pPr>
              <a:defRPr sz="900">
                <a:solidFill>
                  <a:schemeClr val="accent1">
                    <a:lumMod val="20000"/>
                    <a:lumOff val="80000"/>
                  </a:schemeClr>
                </a:solidFill>
              </a:defRPr>
            </a:lvl1pPr>
          </a:lstStyle>
          <a:p>
            <a:pPr rtl="0"/>
            <a:r>
              <a:rPr lang="en-GB" noProof="0"/>
              <a:t>13/7/20XX</a:t>
            </a:r>
          </a:p>
        </p:txBody>
      </p:sp>
      <p:sp>
        <p:nvSpPr>
          <p:cNvPr id="24" name="Footer Placeholder 4">
            <a:extLst>
              <a:ext uri="{FF2B5EF4-FFF2-40B4-BE49-F238E27FC236}">
                <a16:creationId xmlns:a16="http://schemas.microsoft.com/office/drawing/2014/main" id="{994B7D60-DBB5-47AC-87E6-7194D4E37CFE}"/>
              </a:ext>
            </a:extLst>
          </p:cNvPr>
          <p:cNvSpPr>
            <a:spLocks noGrp="1"/>
          </p:cNvSpPr>
          <p:nvPr>
            <p:ph type="ftr" sz="quarter" idx="12"/>
          </p:nvPr>
        </p:nvSpPr>
        <p:spPr>
          <a:xfrm>
            <a:off x="1771957" y="6356350"/>
            <a:ext cx="3660014" cy="365125"/>
          </a:xfrm>
        </p:spPr>
        <p:txBody>
          <a:bodyPr rtlCol="0"/>
          <a:lstStyle>
            <a:lvl1pPr>
              <a:defRPr sz="900">
                <a:solidFill>
                  <a:schemeClr val="accent1">
                    <a:lumMod val="20000"/>
                    <a:lumOff val="80000"/>
                  </a:schemeClr>
                </a:solidFill>
              </a:defRPr>
            </a:lvl1pPr>
          </a:lstStyle>
          <a:p>
            <a:pPr rtl="0"/>
            <a:r>
              <a:rPr lang="en-GB" noProof="0"/>
              <a:t>Conference presentation</a:t>
            </a:r>
          </a:p>
        </p:txBody>
      </p:sp>
      <p:sp>
        <p:nvSpPr>
          <p:cNvPr id="25" name="Slide Number Placeholder 5">
            <a:extLst>
              <a:ext uri="{FF2B5EF4-FFF2-40B4-BE49-F238E27FC236}">
                <a16:creationId xmlns:a16="http://schemas.microsoft.com/office/drawing/2014/main" id="{B1B87CF0-D8F7-4D29-BF5C-58C43C97C9BE}"/>
              </a:ext>
            </a:extLst>
          </p:cNvPr>
          <p:cNvSpPr>
            <a:spLocks noGrp="1"/>
          </p:cNvSpPr>
          <p:nvPr>
            <p:ph type="sldNum" sz="quarter" idx="20"/>
          </p:nvPr>
        </p:nvSpPr>
        <p:spPr>
          <a:xfrm>
            <a:off x="5548268" y="6356350"/>
            <a:ext cx="809507" cy="365125"/>
          </a:xfrm>
        </p:spPr>
        <p:txBody>
          <a:bodyPr rtlCol="0"/>
          <a:lstStyle>
            <a:lvl1pPr>
              <a:defRPr sz="900">
                <a:solidFill>
                  <a:schemeClr val="accent1">
                    <a:lumMod val="20000"/>
                    <a:lumOff val="80000"/>
                  </a:schemeClr>
                </a:solidFill>
              </a:defRPr>
            </a:lvl1pPr>
          </a:lstStyle>
          <a:p>
            <a:pPr rtl="0"/>
            <a:fld id="{B5CEABB6-07DC-46E8-9B57-56EC44A396E5}" type="slidenum">
              <a:rPr lang="en-GB" noProof="0" smtClean="0"/>
              <a:pPr/>
              <a:t>‹#›</a:t>
            </a:fld>
            <a:endParaRPr lang="en-GB" noProof="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8755907" y="5138928"/>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7044535" y="5138928"/>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8074362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2 pictur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442200" y="1599882"/>
            <a:ext cx="3911600" cy="928688"/>
          </a:xfrm>
        </p:spPr>
        <p:txBody>
          <a:bodyPr lIns="0" rtlCol="0" anchor="t">
            <a:normAutofit/>
          </a:bodyPr>
          <a:lstStyle>
            <a:lvl1pPr>
              <a:defRPr sz="3800" b="1">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7442200" y="2667000"/>
            <a:ext cx="3911600" cy="3438144"/>
          </a:xfrm>
        </p:spPr>
        <p:txBody>
          <a:bodyPr lIns="0" numCol="1" rtlCol="0">
            <a:normAutofit/>
          </a:bodyPr>
          <a:lstStyle>
            <a:lvl1pPr marL="0" indent="0">
              <a:lnSpc>
                <a:spcPct val="100000"/>
              </a:lnSpc>
              <a:buNone/>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7442200" y="6356350"/>
            <a:ext cx="1005116" cy="365125"/>
          </a:xfrm>
        </p:spPr>
        <p:txBody>
          <a:bodyPr lIns="0" rtlCol="0"/>
          <a:lstStyle>
            <a:lvl1pPr>
              <a:defRPr sz="900">
                <a:solidFill>
                  <a:schemeClr val="accent1">
                    <a:lumMod val="20000"/>
                    <a:lumOff val="80000"/>
                  </a:schemeClr>
                </a:solidFill>
              </a:defRPr>
            </a:lvl1pPr>
          </a:lstStyle>
          <a:p>
            <a:pPr rtl="0"/>
            <a:r>
              <a:rPr lang="en-GB" noProof="0"/>
              <a:t>13/7/20XX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8588829" y="6356350"/>
            <a:ext cx="1981200" cy="365125"/>
          </a:xfrm>
        </p:spPr>
        <p:txBody>
          <a:bodyPr rtlCol="0"/>
          <a:lstStyle>
            <a:lvl1pPr>
              <a:defRPr sz="900">
                <a:solidFill>
                  <a:schemeClr val="accent1">
                    <a:lumMod val="20000"/>
                    <a:lumOff val="80000"/>
                  </a:schemeClr>
                </a:solidFill>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10711542" y="6356350"/>
            <a:ext cx="642257" cy="365125"/>
          </a:xfrm>
        </p:spPr>
        <p:txBody>
          <a:bodyPr rtlCol="0"/>
          <a:lstStyle>
            <a:lvl1pPr>
              <a:defRPr sz="900">
                <a:solidFill>
                  <a:schemeClr val="accent1">
                    <a:lumMod val="20000"/>
                    <a:lumOff val="80000"/>
                  </a:schemeClr>
                </a:solidFill>
              </a:defRPr>
            </a:lvl1pPr>
          </a:lstStyle>
          <a:p>
            <a:pPr rtl="0"/>
            <a:fld id="{B5CEABB6-07DC-46E8-9B57-56EC44A396E5}" type="slidenum">
              <a:rPr lang="en-GB" noProof="0" smtClean="0"/>
              <a:pPr/>
              <a:t>‹#›</a:t>
            </a:fld>
            <a:endParaRPr lang="en-GB" noProof="0"/>
          </a:p>
        </p:txBody>
      </p:sp>
      <p:sp>
        <p:nvSpPr>
          <p:cNvPr id="9" name="Rectangle 8">
            <a:extLst>
              <a:ext uri="{FF2B5EF4-FFF2-40B4-BE49-F238E27FC236}">
                <a16:creationId xmlns:a16="http://schemas.microsoft.com/office/drawing/2014/main" id="{A17ADB92-0B1B-4197-89C6-501F17064283}"/>
              </a:ext>
            </a:extLst>
          </p:cNvPr>
          <p:cNvSpPr>
            <a:spLocks noChangeAspect="1"/>
          </p:cNvSpPr>
          <p:nvPr userDrawn="1"/>
        </p:nvSpPr>
        <p:spPr>
          <a:xfrm>
            <a:off x="0" y="3435096"/>
            <a:ext cx="3438144" cy="3438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9A6E6F19-D213-4BFC-8D80-D66C9D2BD837}"/>
              </a:ext>
            </a:extLst>
          </p:cNvPr>
          <p:cNvSpPr>
            <a:spLocks noChangeAspect="1"/>
          </p:cNvSpPr>
          <p:nvPr userDrawn="1"/>
        </p:nvSpPr>
        <p:spPr>
          <a:xfrm>
            <a:off x="3429000" y="0"/>
            <a:ext cx="3438144" cy="345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Picture Placeholder 17">
            <a:extLst>
              <a:ext uri="{FF2B5EF4-FFF2-40B4-BE49-F238E27FC236}">
                <a16:creationId xmlns:a16="http://schemas.microsoft.com/office/drawing/2014/main" id="{2B2F89B6-A8D2-4031-8B1F-E4A466C20276}"/>
              </a:ext>
            </a:extLst>
          </p:cNvPr>
          <p:cNvSpPr>
            <a:spLocks noGrp="1"/>
          </p:cNvSpPr>
          <p:nvPr>
            <p:ph type="pic" sz="quarter" idx="13"/>
          </p:nvPr>
        </p:nvSpPr>
        <p:spPr>
          <a:xfrm>
            <a:off x="-4572" y="0"/>
            <a:ext cx="3438144" cy="343814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rtlCol="0">
            <a:noAutofit/>
          </a:bodyPr>
          <a:lstStyle/>
          <a:p>
            <a:pPr rtl="0"/>
            <a:r>
              <a:rPr lang="en-GB" noProof="0"/>
              <a:t>Click icon to add picture</a:t>
            </a:r>
          </a:p>
        </p:txBody>
      </p:sp>
      <p:sp>
        <p:nvSpPr>
          <p:cNvPr id="21" name="Picture Placeholder 20">
            <a:extLst>
              <a:ext uri="{FF2B5EF4-FFF2-40B4-BE49-F238E27FC236}">
                <a16:creationId xmlns:a16="http://schemas.microsoft.com/office/drawing/2014/main" id="{73B27F20-1796-4DA8-9840-EFA1E9ABA07E}"/>
              </a:ext>
            </a:extLst>
          </p:cNvPr>
          <p:cNvSpPr>
            <a:spLocks noGrp="1"/>
          </p:cNvSpPr>
          <p:nvPr>
            <p:ph type="pic" sz="quarter" idx="14"/>
          </p:nvPr>
        </p:nvSpPr>
        <p:spPr>
          <a:xfrm>
            <a:off x="3433572" y="3443974"/>
            <a:ext cx="3429000" cy="342290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rtlCol="0">
            <a:noAutofit/>
          </a:bodyPr>
          <a:lstStyle/>
          <a:p>
            <a:pPr rtl="0"/>
            <a:r>
              <a:rPr lang="en-GB" noProof="0"/>
              <a:t>Click icon to add picture</a:t>
            </a:r>
          </a:p>
        </p:txBody>
      </p:sp>
      <p:sp>
        <p:nvSpPr>
          <p:cNvPr id="23" name="Rectangle 22">
            <a:extLst>
              <a:ext uri="{FF2B5EF4-FFF2-40B4-BE49-F238E27FC236}">
                <a16:creationId xmlns:a16="http://schemas.microsoft.com/office/drawing/2014/main" id="{D52BCC36-E2CF-410A-AD2C-722D76849BDC}"/>
              </a:ext>
            </a:extLst>
          </p:cNvPr>
          <p:cNvSpPr/>
          <p:nvPr userDrawn="1"/>
        </p:nvSpPr>
        <p:spPr>
          <a:xfrm>
            <a:off x="7442200" y="1134423"/>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45280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Large Picture">
    <p:bg>
      <p:bgPr>
        <a:solidFill>
          <a:schemeClr val="accent3"/>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4E9CD21-8789-4906-BCC9-B0591D828550}"/>
              </a:ext>
            </a:extLst>
          </p:cNvPr>
          <p:cNvSpPr>
            <a:spLocks noGrp="1"/>
          </p:cNvSpPr>
          <p:nvPr>
            <p:ph type="pic" sz="quarter" idx="10"/>
          </p:nvPr>
        </p:nvSpPr>
        <p:spPr>
          <a:xfrm>
            <a:off x="342900" y="0"/>
            <a:ext cx="11849100" cy="6858000"/>
          </a:xfrm>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30299" y="1619250"/>
            <a:ext cx="4813301" cy="1325563"/>
          </a:xfrm>
        </p:spPr>
        <p:txBody>
          <a:bodyPr lIns="0" rtlCol="0" anchor="b">
            <a:normAutofit/>
          </a:bodyPr>
          <a:lstStyle>
            <a:lvl1pPr marL="0" algn="l"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30299" y="3233057"/>
            <a:ext cx="4203701" cy="2964543"/>
          </a:xfrm>
        </p:spPr>
        <p:txBody>
          <a:bodyPr lIns="0" rtlCol="0">
            <a:normAutofit/>
          </a:bodyPr>
          <a:lstStyle>
            <a:lvl1pPr marL="0" indent="0">
              <a:lnSpc>
                <a:spcPct val="100000"/>
              </a:lnSpc>
              <a:buNone/>
              <a:defRPr sz="1600">
                <a:solidFill>
                  <a:schemeClr val="bg1"/>
                </a:solidFill>
              </a:defRPr>
            </a:lvl1pPr>
            <a:lvl2pPr marL="45720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rtl="0"/>
            <a:r>
              <a:rPr lang="en-GB" noProof="0"/>
              <a:t>Click to edit Master text styles</a:t>
            </a:r>
          </a:p>
        </p:txBody>
      </p:sp>
      <p:sp>
        <p:nvSpPr>
          <p:cNvPr id="9" name="Rectangle 8">
            <a:extLst>
              <a:ext uri="{FF2B5EF4-FFF2-40B4-BE49-F238E27FC236}">
                <a16:creationId xmlns:a16="http://schemas.microsoft.com/office/drawing/2014/main" id="{A9801717-EC04-4D9F-BE50-E726ECAC1136}"/>
              </a:ext>
            </a:extLst>
          </p:cNvPr>
          <p:cNvSpPr/>
          <p:nvPr userDrawn="1"/>
        </p:nvSpPr>
        <p:spPr>
          <a:xfrm>
            <a:off x="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0" y="65151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0" y="54864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Rectangle 40">
            <a:extLst>
              <a:ext uri="{FF2B5EF4-FFF2-40B4-BE49-F238E27FC236}">
                <a16:creationId xmlns:a16="http://schemas.microsoft.com/office/drawing/2014/main" id="{F8FFED0C-C9D9-439B-8A01-3C4181694F90}"/>
              </a:ext>
            </a:extLst>
          </p:cNvPr>
          <p:cNvSpPr/>
          <p:nvPr userDrawn="1"/>
        </p:nvSpPr>
        <p:spPr>
          <a:xfrm>
            <a:off x="0" y="6858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Rectangle 44">
            <a:extLst>
              <a:ext uri="{FF2B5EF4-FFF2-40B4-BE49-F238E27FC236}">
                <a16:creationId xmlns:a16="http://schemas.microsoft.com/office/drawing/2014/main" id="{DE12DC0D-3BAD-4A09-83DE-A880AF5D71CB}"/>
              </a:ext>
            </a:extLst>
          </p:cNvPr>
          <p:cNvSpPr/>
          <p:nvPr userDrawn="1"/>
        </p:nvSpPr>
        <p:spPr>
          <a:xfrm>
            <a:off x="0" y="17145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0" y="20574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Rectangle 48">
            <a:extLst>
              <a:ext uri="{FF2B5EF4-FFF2-40B4-BE49-F238E27FC236}">
                <a16:creationId xmlns:a16="http://schemas.microsoft.com/office/drawing/2014/main" id="{8AB15B89-DA8C-4D7D-B70F-286B95F8C931}"/>
              </a:ext>
            </a:extLst>
          </p:cNvPr>
          <p:cNvSpPr/>
          <p:nvPr userDrawn="1"/>
        </p:nvSpPr>
        <p:spPr>
          <a:xfrm>
            <a:off x="1130300" y="1066800"/>
            <a:ext cx="628650" cy="1822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4"/>
              </a:solidFill>
            </a:endParaRPr>
          </a:p>
        </p:txBody>
      </p:sp>
      <p:sp>
        <p:nvSpPr>
          <p:cNvPr id="26" name="Date Placeholder 3">
            <a:extLst>
              <a:ext uri="{FF2B5EF4-FFF2-40B4-BE49-F238E27FC236}">
                <a16:creationId xmlns:a16="http://schemas.microsoft.com/office/drawing/2014/main" id="{88E0B9BB-DE60-45D5-BB83-F9309D54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pPr rtl="0"/>
            <a:r>
              <a:rPr lang="en-GB" noProof="0"/>
              <a:t>13/7/20XX</a:t>
            </a:r>
          </a:p>
        </p:txBody>
      </p:sp>
      <p:sp>
        <p:nvSpPr>
          <p:cNvPr id="28" name="Footer Placeholder 4">
            <a:extLst>
              <a:ext uri="{FF2B5EF4-FFF2-40B4-BE49-F238E27FC236}">
                <a16:creationId xmlns:a16="http://schemas.microsoft.com/office/drawing/2014/main" id="{C1814D13-F502-4AE1-80E4-7479F5797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pPr rtl="0"/>
            <a:r>
              <a:rPr lang="en-GB" noProof="0"/>
              <a:t>Conference presentation</a:t>
            </a:r>
          </a:p>
        </p:txBody>
      </p:sp>
      <p:sp>
        <p:nvSpPr>
          <p:cNvPr id="30" name="Slide Number Placeholder 5">
            <a:extLst>
              <a:ext uri="{FF2B5EF4-FFF2-40B4-BE49-F238E27FC236}">
                <a16:creationId xmlns:a16="http://schemas.microsoft.com/office/drawing/2014/main" id="{D4AA35C5-6F41-4930-94A5-EE0C65115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06169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framed picture">
    <p:bg>
      <p:bgPr>
        <a:solidFill>
          <a:schemeClr val="accent3"/>
        </a:solidFill>
        <a:effectLst/>
      </p:bgPr>
    </p:bg>
    <p:spTree>
      <p:nvGrpSpPr>
        <p:cNvPr id="1" name=""/>
        <p:cNvGrpSpPr/>
        <p:nvPr/>
      </p:nvGrpSpPr>
      <p:grpSpPr>
        <a:xfrm>
          <a:off x="0" y="0"/>
          <a:ext cx="0" cy="0"/>
          <a:chOff x="0" y="0"/>
          <a:chExt cx="0" cy="0"/>
        </a:xfrm>
      </p:grpSpPr>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571944" y="553068"/>
            <a:ext cx="4608576" cy="5748673"/>
          </a:xfrm>
        </p:spPr>
        <p:txBody>
          <a:bodyPr rtlCol="0"/>
          <a:lstStyle/>
          <a:p>
            <a:pPr rtl="0"/>
            <a:r>
              <a:rPr lang="en-GB" noProof="0"/>
              <a:t>Click icon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43700" y="3219450"/>
            <a:ext cx="4603750" cy="1343025"/>
          </a:xfrm>
        </p:spPr>
        <p:txBody>
          <a:bodyPr lIns="0" rtlCol="0" anchor="t">
            <a:normAutofit/>
          </a:bodyPr>
          <a:lstStyle>
            <a:lvl1pP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6743700" y="4589463"/>
            <a:ext cx="4603750" cy="1500187"/>
          </a:xfrm>
        </p:spPr>
        <p:txBody>
          <a:bodyPr lIns="0" rtlCol="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0" y="4010202"/>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571944"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1148016"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172408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2300160"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2876232"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3452304"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4028376"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460444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518052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5180520"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5180520"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5180520"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5180520"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5180520"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5180520"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5180520"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5180520"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5180520"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5180520"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5180520"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571944"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3" name="Rectangle 92">
            <a:extLst>
              <a:ext uri="{FF2B5EF4-FFF2-40B4-BE49-F238E27FC236}">
                <a16:creationId xmlns:a16="http://schemas.microsoft.com/office/drawing/2014/main" id="{2348BA8A-9E10-4BDA-92EB-6C1021EBD8BB}"/>
              </a:ext>
            </a:extLst>
          </p:cNvPr>
          <p:cNvSpPr/>
          <p:nvPr userDrawn="1"/>
        </p:nvSpPr>
        <p:spPr>
          <a:xfrm>
            <a:off x="1148016"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1724088"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230016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287623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345230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4028376"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460444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9" name="Rectangle 108">
            <a:extLst>
              <a:ext uri="{FF2B5EF4-FFF2-40B4-BE49-F238E27FC236}">
                <a16:creationId xmlns:a16="http://schemas.microsoft.com/office/drawing/2014/main" id="{4292027F-AAE9-4110-9FB9-9485D82493DC}"/>
              </a:ext>
            </a:extLst>
          </p:cNvPr>
          <p:cNvSpPr/>
          <p:nvPr userDrawn="1"/>
        </p:nvSpPr>
        <p:spPr>
          <a:xfrm>
            <a:off x="6743700" y="28375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4"/>
              </a:solidFill>
            </a:endParaRPr>
          </a:p>
        </p:txBody>
      </p:sp>
      <p:sp>
        <p:nvSpPr>
          <p:cNvPr id="112" name="Date Placeholder 3">
            <a:extLst>
              <a:ext uri="{FF2B5EF4-FFF2-40B4-BE49-F238E27FC236}">
                <a16:creationId xmlns:a16="http://schemas.microsoft.com/office/drawing/2014/main" id="{2D66ED17-6A8B-4750-B089-A49B6B7F23C4}"/>
              </a:ext>
            </a:extLst>
          </p:cNvPr>
          <p:cNvSpPr>
            <a:spLocks noGrp="1"/>
          </p:cNvSpPr>
          <p:nvPr>
            <p:ph type="dt" sz="half" idx="11"/>
          </p:nvPr>
        </p:nvSpPr>
        <p:spPr>
          <a:xfrm>
            <a:off x="6743700" y="6356350"/>
            <a:ext cx="1005116" cy="365125"/>
          </a:xfrm>
        </p:spPr>
        <p:txBody>
          <a:bodyPr lIns="0" rtlCol="0"/>
          <a:lstStyle>
            <a:lvl1pPr>
              <a:defRPr sz="900">
                <a:solidFill>
                  <a:schemeClr val="accent3">
                    <a:lumMod val="20000"/>
                    <a:lumOff val="80000"/>
                  </a:schemeClr>
                </a:solidFill>
              </a:defRPr>
            </a:lvl1pPr>
          </a:lstStyle>
          <a:p>
            <a:pPr rtl="0"/>
            <a:r>
              <a:rPr lang="en-GB" noProof="0"/>
              <a:t>13/7/20XX</a:t>
            </a:r>
          </a:p>
        </p:txBody>
      </p:sp>
      <p:sp>
        <p:nvSpPr>
          <p:cNvPr id="113" name="Footer Placeholder 4">
            <a:extLst>
              <a:ext uri="{FF2B5EF4-FFF2-40B4-BE49-F238E27FC236}">
                <a16:creationId xmlns:a16="http://schemas.microsoft.com/office/drawing/2014/main" id="{E0A74137-35DA-43A9-A740-435B3099BE75}"/>
              </a:ext>
            </a:extLst>
          </p:cNvPr>
          <p:cNvSpPr>
            <a:spLocks noGrp="1"/>
          </p:cNvSpPr>
          <p:nvPr>
            <p:ph type="ftr" sz="quarter" idx="12"/>
          </p:nvPr>
        </p:nvSpPr>
        <p:spPr>
          <a:xfrm>
            <a:off x="7903029" y="6356350"/>
            <a:ext cx="2667000" cy="365125"/>
          </a:xfrm>
        </p:spPr>
        <p:txBody>
          <a:bodyPr rtlCol="0"/>
          <a:lstStyle>
            <a:lvl1pPr>
              <a:defRPr sz="900">
                <a:solidFill>
                  <a:schemeClr val="accent3">
                    <a:lumMod val="20000"/>
                    <a:lumOff val="80000"/>
                  </a:schemeClr>
                </a:solidFill>
              </a:defRPr>
            </a:lvl1pPr>
          </a:lstStyle>
          <a:p>
            <a:pPr rtl="0"/>
            <a:r>
              <a:rPr lang="en-GB" noProof="0"/>
              <a:t>Conference presentation</a:t>
            </a:r>
          </a:p>
        </p:txBody>
      </p:sp>
      <p:sp>
        <p:nvSpPr>
          <p:cNvPr id="114" name="Slide Number Placeholder 5">
            <a:extLst>
              <a:ext uri="{FF2B5EF4-FFF2-40B4-BE49-F238E27FC236}">
                <a16:creationId xmlns:a16="http://schemas.microsoft.com/office/drawing/2014/main" id="{B68A6459-3B6F-442B-914B-5A5522D3279E}"/>
              </a:ext>
            </a:extLst>
          </p:cNvPr>
          <p:cNvSpPr>
            <a:spLocks noGrp="1"/>
          </p:cNvSpPr>
          <p:nvPr>
            <p:ph type="sldNum" sz="quarter" idx="13"/>
          </p:nvPr>
        </p:nvSpPr>
        <p:spPr>
          <a:xfrm>
            <a:off x="10711542" y="6356350"/>
            <a:ext cx="642257" cy="365125"/>
          </a:xfrm>
        </p:spPr>
        <p:txBody>
          <a:bodyPr rtlCol="0"/>
          <a:lstStyle>
            <a:lvl1pP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7291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4498340" y="1870710"/>
            <a:ext cx="5664200" cy="674370"/>
          </a:xfrm>
        </p:spPr>
        <p:txBody>
          <a:bodyPr rtlCol="0">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rtl="0"/>
            <a:r>
              <a:rPr lang="en-GB" noProof="0"/>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rtlCol="0">
            <a:norm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49" name="Text Placeholder 48">
            <a:extLst>
              <a:ext uri="{FF2B5EF4-FFF2-40B4-BE49-F238E27FC236}">
                <a16:creationId xmlns:a16="http://schemas.microsoft.com/office/drawing/2014/main" id="{A36FAFC0-63E1-4A5C-8C07-50890392F193}"/>
              </a:ext>
            </a:extLst>
          </p:cNvPr>
          <p:cNvSpPr>
            <a:spLocks noGrp="1"/>
          </p:cNvSpPr>
          <p:nvPr>
            <p:ph type="body" sz="quarter" idx="10" hasCustomPrompt="1"/>
          </p:nvPr>
        </p:nvSpPr>
        <p:spPr>
          <a:xfrm>
            <a:off x="6758940" y="1178560"/>
            <a:ext cx="1143000" cy="674370"/>
          </a:xfrm>
        </p:spPr>
        <p:txBody>
          <a:bodyPr rtlCol="0" anchor="ctr"/>
          <a:lstStyle>
            <a:lvl1pPr marL="0" indent="0" algn="ctr">
              <a:buNone/>
              <a:defRPr b="1">
                <a:solidFill>
                  <a:schemeClr val="bg1"/>
                </a:solidFill>
              </a:defRPr>
            </a:lvl1pPr>
          </a:lstStyle>
          <a:p>
            <a:pPr lvl="0" rtl="0"/>
            <a:r>
              <a:rPr lang="en-GB" noProof="0"/>
              <a:t>#</a:t>
            </a:r>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4498340" y="3506470"/>
            <a:ext cx="5664200" cy="674370"/>
          </a:xfrm>
        </p:spPr>
        <p:txBody>
          <a:bodyPr rtlCol="0">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rtl="0"/>
            <a:r>
              <a:rPr lang="en-GB" noProof="0"/>
              <a:t>Click to edit Master text styles</a:t>
            </a:r>
          </a:p>
        </p:txBody>
      </p:sp>
      <p:sp>
        <p:nvSpPr>
          <p:cNvPr id="51" name="Text Placeholder 48">
            <a:extLst>
              <a:ext uri="{FF2B5EF4-FFF2-40B4-BE49-F238E27FC236}">
                <a16:creationId xmlns:a16="http://schemas.microsoft.com/office/drawing/2014/main" id="{D5AAA54C-0885-4221-AAAF-831C36B8C050}"/>
              </a:ext>
            </a:extLst>
          </p:cNvPr>
          <p:cNvSpPr>
            <a:spLocks noGrp="1"/>
          </p:cNvSpPr>
          <p:nvPr>
            <p:ph type="body" sz="quarter" idx="12" hasCustomPrompt="1"/>
          </p:nvPr>
        </p:nvSpPr>
        <p:spPr>
          <a:xfrm>
            <a:off x="6758940" y="2816860"/>
            <a:ext cx="1143000" cy="674370"/>
          </a:xfrm>
        </p:spPr>
        <p:txBody>
          <a:bodyPr rtlCol="0" anchor="ctr"/>
          <a:lstStyle>
            <a:lvl1pPr marL="0" indent="0" algn="ctr">
              <a:buNone/>
              <a:defRPr b="1">
                <a:solidFill>
                  <a:schemeClr val="bg1"/>
                </a:solidFill>
              </a:defRPr>
            </a:lvl1pPr>
          </a:lstStyle>
          <a:p>
            <a:pPr lvl="0" rtl="0"/>
            <a:r>
              <a:rPr lang="en-GB" noProof="0"/>
              <a:t>#</a:t>
            </a:r>
          </a:p>
        </p:txBody>
      </p:sp>
      <p:sp>
        <p:nvSpPr>
          <p:cNvPr id="52" name="Content Placeholder 2">
            <a:extLst>
              <a:ext uri="{FF2B5EF4-FFF2-40B4-BE49-F238E27FC236}">
                <a16:creationId xmlns:a16="http://schemas.microsoft.com/office/drawing/2014/main" id="{07D1309E-F6F7-4FFB-BFBE-F2B34D49D2B9}"/>
              </a:ext>
            </a:extLst>
          </p:cNvPr>
          <p:cNvSpPr>
            <a:spLocks noGrp="1"/>
          </p:cNvSpPr>
          <p:nvPr>
            <p:ph idx="13"/>
          </p:nvPr>
        </p:nvSpPr>
        <p:spPr>
          <a:xfrm>
            <a:off x="4498340" y="5157470"/>
            <a:ext cx="5664200" cy="674370"/>
          </a:xfrm>
        </p:spPr>
        <p:txBody>
          <a:bodyPr rtlCol="0">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rtl="0"/>
            <a:r>
              <a:rPr lang="en-GB" noProof="0"/>
              <a:t>Click to edit Master text styles</a:t>
            </a:r>
          </a:p>
        </p:txBody>
      </p:sp>
      <p:sp>
        <p:nvSpPr>
          <p:cNvPr id="53" name="Text Placeholder 48">
            <a:extLst>
              <a:ext uri="{FF2B5EF4-FFF2-40B4-BE49-F238E27FC236}">
                <a16:creationId xmlns:a16="http://schemas.microsoft.com/office/drawing/2014/main" id="{020F4427-24B5-439F-BAD8-849395F5BD3F}"/>
              </a:ext>
            </a:extLst>
          </p:cNvPr>
          <p:cNvSpPr>
            <a:spLocks noGrp="1"/>
          </p:cNvSpPr>
          <p:nvPr>
            <p:ph type="body" sz="quarter" idx="14" hasCustomPrompt="1"/>
          </p:nvPr>
        </p:nvSpPr>
        <p:spPr>
          <a:xfrm>
            <a:off x="6758940" y="4467860"/>
            <a:ext cx="1143000" cy="674370"/>
          </a:xfrm>
        </p:spPr>
        <p:txBody>
          <a:bodyPr rtlCol="0" anchor="ctr"/>
          <a:lstStyle>
            <a:lvl1pPr marL="0" indent="0" algn="ctr">
              <a:buNone/>
              <a:defRPr b="1">
                <a:solidFill>
                  <a:schemeClr val="bg1"/>
                </a:solidFill>
              </a:defRPr>
            </a:lvl1pPr>
          </a:lstStyle>
          <a:p>
            <a:pPr lvl="0" rtl="0"/>
            <a:r>
              <a:rPr lang="en-GB" noProof="0"/>
              <a:t>#</a:t>
            </a:r>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pPr rtl="0"/>
            <a:r>
              <a:rPr lang="en-GB" noProof="0"/>
              <a:t>13/7/20XX</a:t>
            </a:r>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pPr rtl="0"/>
            <a:r>
              <a:rPr lang="en-GB" noProof="0"/>
              <a:t>Conference presentation</a:t>
            </a:r>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16458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rtlCol="0">
            <a:normAutofit/>
          </a:bodyPr>
          <a:lstStyle>
            <a:lvl1pPr algn="ct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pPr rtl="0"/>
            <a:r>
              <a:rPr lang="en-GB" noProof="0"/>
              <a:t>13/7/20XX</a:t>
            </a:r>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pPr rtl="0"/>
            <a:r>
              <a:rPr lang="en-GB" noProof="0"/>
              <a:t>Conference presentation</a:t>
            </a:r>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82096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A29850-9B3D-49F0-9198-80F35FD55140}"/>
              </a:ext>
            </a:extLst>
          </p:cNvPr>
          <p:cNvSpPr/>
          <p:nvPr userDrawn="1"/>
        </p:nvSpPr>
        <p:spPr>
          <a:xfrm>
            <a:off x="5222748" y="0"/>
            <a:ext cx="1746503"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920672AB-65F9-4533-9452-7872A8E7C3BC}"/>
              </a:ext>
            </a:extLst>
          </p:cNvPr>
          <p:cNvSpPr/>
          <p:nvPr userDrawn="1"/>
        </p:nvSpPr>
        <p:spPr>
          <a:xfrm>
            <a:off x="174091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CA20BF50-7B12-496A-986A-AF0B9880118F}"/>
              </a:ext>
            </a:extLst>
          </p:cNvPr>
          <p:cNvSpPr/>
          <p:nvPr userDrawn="1"/>
        </p:nvSpPr>
        <p:spPr>
          <a:xfrm>
            <a:off x="0" y="0"/>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Rectangle 19">
            <a:extLst>
              <a:ext uri="{FF2B5EF4-FFF2-40B4-BE49-F238E27FC236}">
                <a16:creationId xmlns:a16="http://schemas.microsoft.com/office/drawing/2014/main" id="{6E556028-47A8-47AD-A7ED-1CB2252FBE3D}"/>
              </a:ext>
            </a:extLst>
          </p:cNvPr>
          <p:cNvSpPr/>
          <p:nvPr userDrawn="1"/>
        </p:nvSpPr>
        <p:spPr>
          <a:xfrm>
            <a:off x="1044549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C47570CE-A79F-452C-A098-5DE30EBBC6FB}"/>
              </a:ext>
            </a:extLst>
          </p:cNvPr>
          <p:cNvSpPr/>
          <p:nvPr userDrawn="1"/>
        </p:nvSpPr>
        <p:spPr>
          <a:xfrm>
            <a:off x="1740916" y="1733044"/>
            <a:ext cx="1746504" cy="1755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Rectangle 23">
            <a:extLst>
              <a:ext uri="{FF2B5EF4-FFF2-40B4-BE49-F238E27FC236}">
                <a16:creationId xmlns:a16="http://schemas.microsoft.com/office/drawing/2014/main" id="{ED3866FD-426E-414F-B17B-F648AF71EA9B}"/>
              </a:ext>
            </a:extLst>
          </p:cNvPr>
          <p:cNvSpPr/>
          <p:nvPr userDrawn="1"/>
        </p:nvSpPr>
        <p:spPr>
          <a:xfrm>
            <a:off x="0"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6" name="Rectangle 25">
            <a:extLst>
              <a:ext uri="{FF2B5EF4-FFF2-40B4-BE49-F238E27FC236}">
                <a16:creationId xmlns:a16="http://schemas.microsoft.com/office/drawing/2014/main" id="{54B0C63F-EAB3-44FC-B94D-C69BCBD26EBB}"/>
              </a:ext>
            </a:extLst>
          </p:cNvPr>
          <p:cNvSpPr/>
          <p:nvPr userDrawn="1"/>
        </p:nvSpPr>
        <p:spPr>
          <a:xfrm>
            <a:off x="8704580" y="1733044"/>
            <a:ext cx="1746504"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4"/>
              </a:solidFill>
            </a:endParaRPr>
          </a:p>
        </p:txBody>
      </p:sp>
      <p:sp>
        <p:nvSpPr>
          <p:cNvPr id="27" name="Rectangle 26">
            <a:extLst>
              <a:ext uri="{FF2B5EF4-FFF2-40B4-BE49-F238E27FC236}">
                <a16:creationId xmlns:a16="http://schemas.microsoft.com/office/drawing/2014/main" id="{679B1BFC-C4E4-428C-A63D-1780C528C70E}"/>
              </a:ext>
            </a:extLst>
          </p:cNvPr>
          <p:cNvSpPr/>
          <p:nvPr userDrawn="1"/>
        </p:nvSpPr>
        <p:spPr>
          <a:xfrm>
            <a:off x="5222748" y="1733044"/>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66506793-EC4D-4DB9-A0A1-CC46BD8565D8}"/>
              </a:ext>
            </a:extLst>
          </p:cNvPr>
          <p:cNvSpPr/>
          <p:nvPr userDrawn="1"/>
        </p:nvSpPr>
        <p:spPr>
          <a:xfrm>
            <a:off x="10451084" y="1733044"/>
            <a:ext cx="1740916"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17BD3197-9B69-4E3D-9A01-662F1F8E514B}"/>
              </a:ext>
            </a:extLst>
          </p:cNvPr>
          <p:cNvSpPr/>
          <p:nvPr userDrawn="1"/>
        </p:nvSpPr>
        <p:spPr>
          <a:xfrm>
            <a:off x="3481832"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569720" y="3870960"/>
            <a:ext cx="9052560" cy="1363663"/>
          </a:xfrm>
        </p:spPr>
        <p:txBody>
          <a:bodyPr rtlCol="0" anchor="b">
            <a:normAutofit/>
          </a:bodyPr>
          <a:lstStyle>
            <a:lvl1pPr algn="ctr">
              <a:lnSpc>
                <a:spcPct val="100000"/>
              </a:lnSpc>
              <a:defRPr sz="28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569720" y="5405755"/>
            <a:ext cx="9052560" cy="476885"/>
          </a:xfrm>
        </p:spPr>
        <p:txBody>
          <a:bodyPr rtlCol="0">
            <a:normAutofit/>
          </a:bodyPr>
          <a:lstStyle>
            <a:lvl1pPr marL="0" indent="0" algn="ctr">
              <a:lnSpc>
                <a:spcPct val="100000"/>
              </a:lnSpc>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accent1">
                    <a:lumMod val="20000"/>
                    <a:lumOff val="80000"/>
                  </a:schemeClr>
                </a:solidFill>
              </a:defRPr>
            </a:lvl1pPr>
          </a:lstStyle>
          <a:p>
            <a:pPr rtl="0"/>
            <a:r>
              <a:rPr lang="en-GB" noProof="0"/>
              <a:t>13/7/20XX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accent1">
                    <a:lumMod val="20000"/>
                    <a:lumOff val="80000"/>
                  </a:schemeClr>
                </a:solidFill>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accent1">
                    <a:lumMod val="20000"/>
                    <a:lumOff val="80000"/>
                  </a:schemeClr>
                </a:solidFill>
              </a:defRPr>
            </a:lvl1pPr>
          </a:lstStyle>
          <a:p>
            <a:pPr rtl="0"/>
            <a:fld id="{B5CEABB6-07DC-46E8-9B57-56EC44A396E5}" type="slidenum">
              <a:rPr lang="en-GB" noProof="0" smtClean="0"/>
              <a:pPr/>
              <a:t>‹#›</a:t>
            </a:fld>
            <a:endParaRPr lang="en-GB" noProof="0"/>
          </a:p>
        </p:txBody>
      </p:sp>
      <p:sp>
        <p:nvSpPr>
          <p:cNvPr id="11" name="Picture Placeholder 52">
            <a:extLst>
              <a:ext uri="{FF2B5EF4-FFF2-40B4-BE49-F238E27FC236}">
                <a16:creationId xmlns:a16="http://schemas.microsoft.com/office/drawing/2014/main" id="{AEBBD699-238F-487D-A094-5E479CCCCD41}"/>
              </a:ext>
            </a:extLst>
          </p:cNvPr>
          <p:cNvSpPr>
            <a:spLocks noGrp="1"/>
          </p:cNvSpPr>
          <p:nvPr>
            <p:ph type="pic" sz="quarter" idx="14"/>
          </p:nvPr>
        </p:nvSpPr>
        <p:spPr>
          <a:xfrm>
            <a:off x="3481832" y="0"/>
            <a:ext cx="1740916"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rtlCol="0">
            <a:noAutofit/>
          </a:bodyPr>
          <a:lstStyle/>
          <a:p>
            <a:pPr rtl="0"/>
            <a:r>
              <a:rPr lang="en-GB" noProof="0"/>
              <a:t>Click icon to add picture</a:t>
            </a:r>
          </a:p>
        </p:txBody>
      </p:sp>
      <p:sp>
        <p:nvSpPr>
          <p:cNvPr id="17" name="Picture Placeholder 52">
            <a:extLst>
              <a:ext uri="{FF2B5EF4-FFF2-40B4-BE49-F238E27FC236}">
                <a16:creationId xmlns:a16="http://schemas.microsoft.com/office/drawing/2014/main" id="{6A29DD5B-55DC-47F4-8032-1E78B3A990BE}"/>
              </a:ext>
            </a:extLst>
          </p:cNvPr>
          <p:cNvSpPr>
            <a:spLocks noGrp="1"/>
          </p:cNvSpPr>
          <p:nvPr>
            <p:ph type="pic" sz="quarter" idx="17"/>
          </p:nvPr>
        </p:nvSpPr>
        <p:spPr>
          <a:xfrm>
            <a:off x="8704580" y="0"/>
            <a:ext cx="1746504"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rtlCol="0">
            <a:noAutofit/>
          </a:bodyPr>
          <a:lstStyle/>
          <a:p>
            <a:pPr rtl="0"/>
            <a:r>
              <a:rPr lang="en-GB" noProof="0"/>
              <a:t>Click icon to add picture</a:t>
            </a:r>
          </a:p>
        </p:txBody>
      </p:sp>
      <p:sp>
        <p:nvSpPr>
          <p:cNvPr id="25" name="Picture Placeholder 52">
            <a:extLst>
              <a:ext uri="{FF2B5EF4-FFF2-40B4-BE49-F238E27FC236}">
                <a16:creationId xmlns:a16="http://schemas.microsoft.com/office/drawing/2014/main" id="{DF373D3C-15A7-41D7-A80E-63E14EA87B24}"/>
              </a:ext>
            </a:extLst>
          </p:cNvPr>
          <p:cNvSpPr>
            <a:spLocks noGrp="1"/>
          </p:cNvSpPr>
          <p:nvPr>
            <p:ph type="pic" sz="quarter" idx="18"/>
          </p:nvPr>
        </p:nvSpPr>
        <p:spPr>
          <a:xfrm>
            <a:off x="6969252" y="1733044"/>
            <a:ext cx="1735328" cy="1755648"/>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rtlCol="0">
            <a:noAutofit/>
          </a:bodyPr>
          <a:lstStyle/>
          <a:p>
            <a:pPr rtl="0"/>
            <a:r>
              <a:rPr lang="en-GB" noProof="0"/>
              <a:t>Click icon to add picture</a:t>
            </a:r>
          </a:p>
        </p:txBody>
      </p:sp>
      <p:sp>
        <p:nvSpPr>
          <p:cNvPr id="14" name="Rectangle 13">
            <a:extLst>
              <a:ext uri="{FF2B5EF4-FFF2-40B4-BE49-F238E27FC236}">
                <a16:creationId xmlns:a16="http://schemas.microsoft.com/office/drawing/2014/main" id="{02FEFBC2-5C67-4F2E-8B5F-6AAF8656FBA4}"/>
              </a:ext>
            </a:extLst>
          </p:cNvPr>
          <p:cNvSpPr/>
          <p:nvPr userDrawn="1"/>
        </p:nvSpPr>
        <p:spPr>
          <a:xfrm>
            <a:off x="6969250" y="0"/>
            <a:ext cx="1740917" cy="17330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87059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749138" y="6356350"/>
            <a:ext cx="783776" cy="365125"/>
          </a:xfrm>
        </p:spPr>
        <p:txBody>
          <a:bodyPr lIns="0" rtlCol="0"/>
          <a:lstStyle>
            <a:lvl1pPr>
              <a:defRPr>
                <a:solidFill>
                  <a:schemeClr val="accent4">
                    <a:lumMod val="20000"/>
                    <a:lumOff val="80000"/>
                  </a:schemeClr>
                </a:solidFill>
              </a:defRPr>
            </a:lvl1pPr>
          </a:lstStyle>
          <a:p>
            <a:pPr rtl="0"/>
            <a:r>
              <a:rPr lang="en-GB" noProof="0"/>
              <a:t>13/7/20XX</a:t>
            </a:r>
          </a:p>
        </p:txBody>
      </p:sp>
      <p:sp>
        <p:nvSpPr>
          <p:cNvPr id="10" name="Picture Placeholder 28">
            <a:extLst>
              <a:ext uri="{FF2B5EF4-FFF2-40B4-BE49-F238E27FC236}">
                <a16:creationId xmlns:a16="http://schemas.microsoft.com/office/drawing/2014/main" id="{F5B0F680-047E-4915-A8F5-EFB05A62D55D}"/>
              </a:ext>
            </a:extLst>
          </p:cNvPr>
          <p:cNvSpPr>
            <a:spLocks noGrp="1"/>
          </p:cNvSpPr>
          <p:nvPr>
            <p:ph type="pic" sz="quarter" idx="13"/>
          </p:nvPr>
        </p:nvSpPr>
        <p:spPr>
          <a:xfrm>
            <a:off x="-3175" y="607060"/>
            <a:ext cx="6082549" cy="6254745"/>
          </a:xfrm>
        </p:spPr>
        <p:txBody>
          <a:bodyPr rtlCol="0"/>
          <a:lstStyle/>
          <a:p>
            <a:pPr rtl="0"/>
            <a:r>
              <a:rPr lang="en-GB" noProof="0"/>
              <a:t>Click icon to add picture</a:t>
            </a:r>
          </a:p>
        </p:txBody>
      </p:sp>
      <p:sp>
        <p:nvSpPr>
          <p:cNvPr id="11" name="Rectangle 10">
            <a:extLst>
              <a:ext uri="{FF2B5EF4-FFF2-40B4-BE49-F238E27FC236}">
                <a16:creationId xmlns:a16="http://schemas.microsoft.com/office/drawing/2014/main" id="{13C3D54C-F4F9-4FBF-80F6-F45EFD6A2CFF}"/>
              </a:ext>
            </a:extLst>
          </p:cNvPr>
          <p:cNvSpPr/>
          <p:nvPr userDrawn="1"/>
        </p:nvSpPr>
        <p:spPr>
          <a:xfrm>
            <a:off x="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4A70E28C-9E20-435C-99D0-48CF2909019B}"/>
              </a:ext>
            </a:extLst>
          </p:cNvPr>
          <p:cNvSpPr/>
          <p:nvPr userDrawn="1"/>
        </p:nvSpPr>
        <p:spPr>
          <a:xfrm>
            <a:off x="121339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0706EA5A-9289-4E46-9AB8-457FE7AD1491}"/>
              </a:ext>
            </a:extLst>
          </p:cNvPr>
          <p:cNvSpPr/>
          <p:nvPr userDrawn="1"/>
        </p:nvSpPr>
        <p:spPr>
          <a:xfrm>
            <a:off x="182008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92425AF3-AF4E-4334-8EF6-9C9C36BFF6E9}"/>
              </a:ext>
            </a:extLst>
          </p:cNvPr>
          <p:cNvSpPr/>
          <p:nvPr userDrawn="1"/>
        </p:nvSpPr>
        <p:spPr>
          <a:xfrm>
            <a:off x="242678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E844959B-5FB7-4710-8EB4-C6F2E27C47D4}"/>
              </a:ext>
            </a:extLst>
          </p:cNvPr>
          <p:cNvSpPr/>
          <p:nvPr userDrawn="1"/>
        </p:nvSpPr>
        <p:spPr>
          <a:xfrm>
            <a:off x="3033475" y="0"/>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8E72CBB0-055F-4C86-A198-4CCA83E0D07C}"/>
              </a:ext>
            </a:extLst>
          </p:cNvPr>
          <p:cNvSpPr/>
          <p:nvPr userDrawn="1"/>
        </p:nvSpPr>
        <p:spPr>
          <a:xfrm>
            <a:off x="364017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21507067-9434-4548-88C1-96187DB5A02A}"/>
              </a:ext>
            </a:extLst>
          </p:cNvPr>
          <p:cNvSpPr/>
          <p:nvPr userDrawn="1"/>
        </p:nvSpPr>
        <p:spPr>
          <a:xfrm>
            <a:off x="424686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34ACD849-640F-48CE-8342-1AE774134F52}"/>
              </a:ext>
            </a:extLst>
          </p:cNvPr>
          <p:cNvSpPr/>
          <p:nvPr userDrawn="1"/>
        </p:nvSpPr>
        <p:spPr>
          <a:xfrm>
            <a:off x="485356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ED195952-CF8E-4D15-9CC8-CA4743A73453}"/>
              </a:ext>
            </a:extLst>
          </p:cNvPr>
          <p:cNvSpPr/>
          <p:nvPr userDrawn="1"/>
        </p:nvSpPr>
        <p:spPr>
          <a:xfrm>
            <a:off x="5460256"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Rectangle 19">
            <a:extLst>
              <a:ext uri="{FF2B5EF4-FFF2-40B4-BE49-F238E27FC236}">
                <a16:creationId xmlns:a16="http://schemas.microsoft.com/office/drawing/2014/main" id="{FA1A4A50-99ED-4ED2-8288-09A681E55857}"/>
              </a:ext>
            </a:extLst>
          </p:cNvPr>
          <p:cNvSpPr/>
          <p:nvPr userDrawn="1"/>
        </p:nvSpPr>
        <p:spPr>
          <a:xfrm>
            <a:off x="606695"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itle 1">
            <a:extLst>
              <a:ext uri="{FF2B5EF4-FFF2-40B4-BE49-F238E27FC236}">
                <a16:creationId xmlns:a16="http://schemas.microsoft.com/office/drawing/2014/main" id="{B5E24E4D-15D7-4BF5-9092-BD4E86DB78E4}"/>
              </a:ext>
            </a:extLst>
          </p:cNvPr>
          <p:cNvSpPr>
            <a:spLocks noGrp="1"/>
          </p:cNvSpPr>
          <p:nvPr>
            <p:ph type="title"/>
          </p:nvPr>
        </p:nvSpPr>
        <p:spPr>
          <a:xfrm>
            <a:off x="6743700" y="3219450"/>
            <a:ext cx="4603750" cy="1343025"/>
          </a:xfrm>
        </p:spPr>
        <p:txBody>
          <a:bodyPr lIns="0" rtlCol="0" anchor="t">
            <a:normAutofit/>
          </a:bodyPr>
          <a:lstStyle>
            <a:lvl1pPr>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22" name="Text Placeholder 2">
            <a:extLst>
              <a:ext uri="{FF2B5EF4-FFF2-40B4-BE49-F238E27FC236}">
                <a16:creationId xmlns:a16="http://schemas.microsoft.com/office/drawing/2014/main" id="{27093093-F077-4A1D-A6ED-946369A581AA}"/>
              </a:ext>
            </a:extLst>
          </p:cNvPr>
          <p:cNvSpPr>
            <a:spLocks noGrp="1"/>
          </p:cNvSpPr>
          <p:nvPr>
            <p:ph type="body" idx="1"/>
          </p:nvPr>
        </p:nvSpPr>
        <p:spPr>
          <a:xfrm>
            <a:off x="6743700" y="4589463"/>
            <a:ext cx="4603750" cy="1500187"/>
          </a:xfrm>
        </p:spPr>
        <p:txBody>
          <a:bodyPr lIns="0" rtlCol="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23" name="Rectangle 22">
            <a:extLst>
              <a:ext uri="{FF2B5EF4-FFF2-40B4-BE49-F238E27FC236}">
                <a16:creationId xmlns:a16="http://schemas.microsoft.com/office/drawing/2014/main" id="{9693E355-5671-4FE4-8958-99FC40EF5B1D}"/>
              </a:ext>
            </a:extLst>
          </p:cNvPr>
          <p:cNvSpPr/>
          <p:nvPr userDrawn="1"/>
        </p:nvSpPr>
        <p:spPr>
          <a:xfrm>
            <a:off x="6743700" y="28502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4"/>
              </a:solidFill>
            </a:endParaRPr>
          </a:p>
        </p:txBody>
      </p:sp>
      <p:sp>
        <p:nvSpPr>
          <p:cNvPr id="26" name="Footer Placeholder 4">
            <a:extLst>
              <a:ext uri="{FF2B5EF4-FFF2-40B4-BE49-F238E27FC236}">
                <a16:creationId xmlns:a16="http://schemas.microsoft.com/office/drawing/2014/main" id="{F3D699E8-339D-4753-8032-13F328CF9F05}"/>
              </a:ext>
            </a:extLst>
          </p:cNvPr>
          <p:cNvSpPr>
            <a:spLocks noGrp="1"/>
          </p:cNvSpPr>
          <p:nvPr>
            <p:ph type="ftr" sz="quarter" idx="11"/>
          </p:nvPr>
        </p:nvSpPr>
        <p:spPr>
          <a:xfrm>
            <a:off x="7647214" y="6356350"/>
            <a:ext cx="2808515" cy="365125"/>
          </a:xfrm>
        </p:spPr>
        <p:txBody>
          <a:bodyPr rtlCol="0"/>
          <a:lstStyle>
            <a:lvl1pPr>
              <a:defRPr sz="900">
                <a:solidFill>
                  <a:schemeClr val="accent4">
                    <a:lumMod val="20000"/>
                    <a:lumOff val="80000"/>
                  </a:schemeClr>
                </a:solidFill>
              </a:defRPr>
            </a:lvl1pPr>
          </a:lstStyle>
          <a:p>
            <a:pPr rtl="0"/>
            <a:r>
              <a:rPr lang="en-GB" noProof="0"/>
              <a:t>Conference presentation</a:t>
            </a:r>
          </a:p>
        </p:txBody>
      </p:sp>
      <p:sp>
        <p:nvSpPr>
          <p:cNvPr id="27" name="Slide Number Placeholder 5">
            <a:extLst>
              <a:ext uri="{FF2B5EF4-FFF2-40B4-BE49-F238E27FC236}">
                <a16:creationId xmlns:a16="http://schemas.microsoft.com/office/drawing/2014/main" id="{C24FE381-D866-4C7F-95D5-4CF34B3AD521}"/>
              </a:ext>
            </a:extLst>
          </p:cNvPr>
          <p:cNvSpPr>
            <a:spLocks noGrp="1"/>
          </p:cNvSpPr>
          <p:nvPr>
            <p:ph type="sldNum" sz="quarter" idx="12"/>
          </p:nvPr>
        </p:nvSpPr>
        <p:spPr>
          <a:xfrm>
            <a:off x="10570030" y="6356350"/>
            <a:ext cx="783770" cy="365125"/>
          </a:xfrm>
        </p:spPr>
        <p:txBody>
          <a:bodyPr rtlCol="0"/>
          <a:lstStyle>
            <a:lvl1pPr>
              <a:defRPr sz="900">
                <a:solidFill>
                  <a:schemeClr val="accent4">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87582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scellaneous content">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4A94B9-9E00-4DD6-BCD4-604645044CAD}"/>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5839AA0F-90FD-444F-B618-EE6F4C1F122A}"/>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Rectangle 12">
            <a:extLst>
              <a:ext uri="{FF2B5EF4-FFF2-40B4-BE49-F238E27FC236}">
                <a16:creationId xmlns:a16="http://schemas.microsoft.com/office/drawing/2014/main" id="{DF35D740-BF58-4DAE-A85B-5EF9B6EE3615}"/>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C7B3B2E1-FF09-40A7-993A-BFF59632C25C}"/>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Rectangle 16">
            <a:extLst>
              <a:ext uri="{FF2B5EF4-FFF2-40B4-BE49-F238E27FC236}">
                <a16:creationId xmlns:a16="http://schemas.microsoft.com/office/drawing/2014/main" id="{109981C2-BC8B-44CC-9A8B-A5B381264380}"/>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0FFAAD0A-E8F9-47F8-874E-433E4C9A92AC}"/>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B871ABB2-3607-4850-A2E7-141BF30EA1E4}"/>
              </a:ext>
            </a:extLst>
          </p:cNvPr>
          <p:cNvSpPr/>
          <p:nvPr userDrawn="1"/>
        </p:nvSpPr>
        <p:spPr>
          <a:xfrm>
            <a:off x="322533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BAFBB6AA-DB66-48A4-BBD2-9B36C02E5371}"/>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D09AC868-5C63-419B-8791-593862E707C6}"/>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7" name="Rectangle 26">
            <a:extLst>
              <a:ext uri="{FF2B5EF4-FFF2-40B4-BE49-F238E27FC236}">
                <a16:creationId xmlns:a16="http://schemas.microsoft.com/office/drawing/2014/main" id="{C136AF71-D03B-4190-8590-1688288FB9F2}"/>
              </a:ext>
            </a:extLst>
          </p:cNvPr>
          <p:cNvSpPr/>
          <p:nvPr userDrawn="1"/>
        </p:nvSpPr>
        <p:spPr>
          <a:xfrm>
            <a:off x="6092307"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Rectangle 28">
            <a:extLst>
              <a:ext uri="{FF2B5EF4-FFF2-40B4-BE49-F238E27FC236}">
                <a16:creationId xmlns:a16="http://schemas.microsoft.com/office/drawing/2014/main" id="{2DA6CEDE-A238-4C3A-B315-B3D3081EC7CC}"/>
              </a:ext>
            </a:extLst>
          </p:cNvPr>
          <p:cNvSpPr/>
          <p:nvPr userDrawn="1"/>
        </p:nvSpPr>
        <p:spPr>
          <a:xfrm>
            <a:off x="35837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Rectangle 30">
            <a:extLst>
              <a:ext uri="{FF2B5EF4-FFF2-40B4-BE49-F238E27FC236}">
                <a16:creationId xmlns:a16="http://schemas.microsoft.com/office/drawing/2014/main" id="{24ACE100-6140-4208-8CE9-DFE45B35007E}"/>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3" name="Rectangle 32">
            <a:extLst>
              <a:ext uri="{FF2B5EF4-FFF2-40B4-BE49-F238E27FC236}">
                <a16:creationId xmlns:a16="http://schemas.microsoft.com/office/drawing/2014/main" id="{F675F84B-6DC9-4492-A492-95E4ABEF1B78}"/>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Rectangle 34">
            <a:extLst>
              <a:ext uri="{FF2B5EF4-FFF2-40B4-BE49-F238E27FC236}">
                <a16:creationId xmlns:a16="http://schemas.microsoft.com/office/drawing/2014/main" id="{DA788D4C-E960-45E8-ABC4-72FC2128647B}"/>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7" name="Rectangle 36">
            <a:extLst>
              <a:ext uri="{FF2B5EF4-FFF2-40B4-BE49-F238E27FC236}">
                <a16:creationId xmlns:a16="http://schemas.microsoft.com/office/drawing/2014/main" id="{728D71AB-A26E-43A9-B413-A59CFBCDD9B1}"/>
              </a:ext>
            </a:extLst>
          </p:cNvPr>
          <p:cNvSpPr/>
          <p:nvPr userDrawn="1"/>
        </p:nvSpPr>
        <p:spPr>
          <a:xfrm>
            <a:off x="716742"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9" name="Rectangle 38">
            <a:extLst>
              <a:ext uri="{FF2B5EF4-FFF2-40B4-BE49-F238E27FC236}">
                <a16:creationId xmlns:a16="http://schemas.microsoft.com/office/drawing/2014/main" id="{171E9C91-A1C1-432A-9523-A511B304162F}"/>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Rectangle 40">
            <a:extLst>
              <a:ext uri="{FF2B5EF4-FFF2-40B4-BE49-F238E27FC236}">
                <a16:creationId xmlns:a16="http://schemas.microsoft.com/office/drawing/2014/main" id="{A1D3C8E1-8F58-4916-9097-718454DAC9FC}"/>
              </a:ext>
            </a:extLst>
          </p:cNvPr>
          <p:cNvSpPr/>
          <p:nvPr userDrawn="1"/>
        </p:nvSpPr>
        <p:spPr>
          <a:xfrm>
            <a:off x="5733936"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Rectangle 42">
            <a:extLst>
              <a:ext uri="{FF2B5EF4-FFF2-40B4-BE49-F238E27FC236}">
                <a16:creationId xmlns:a16="http://schemas.microsoft.com/office/drawing/2014/main" id="{F1465436-7CD8-4713-84B2-BE392283D713}"/>
              </a:ext>
            </a:extLst>
          </p:cNvPr>
          <p:cNvSpPr/>
          <p:nvPr userDrawn="1"/>
        </p:nvSpPr>
        <p:spPr>
          <a:xfrm>
            <a:off x="3942081"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Rectangle 44">
            <a:extLst>
              <a:ext uri="{FF2B5EF4-FFF2-40B4-BE49-F238E27FC236}">
                <a16:creationId xmlns:a16="http://schemas.microsoft.com/office/drawing/2014/main" id="{054BFDB3-CC2F-4666-9557-90812A8E5147}"/>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Rectangle 46">
            <a:extLst>
              <a:ext uri="{FF2B5EF4-FFF2-40B4-BE49-F238E27FC236}">
                <a16:creationId xmlns:a16="http://schemas.microsoft.com/office/drawing/2014/main" id="{6DD356C3-53D1-4AF1-B3FD-AEEFF75FDB5C}"/>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9" name="Rectangle 48">
            <a:extLst>
              <a:ext uri="{FF2B5EF4-FFF2-40B4-BE49-F238E27FC236}">
                <a16:creationId xmlns:a16="http://schemas.microsoft.com/office/drawing/2014/main" id="{08C89E7C-AF7A-4E82-B01B-1A945C7BBF79}"/>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1" name="Rectangle 50">
            <a:extLst>
              <a:ext uri="{FF2B5EF4-FFF2-40B4-BE49-F238E27FC236}">
                <a16:creationId xmlns:a16="http://schemas.microsoft.com/office/drawing/2014/main" id="{4605B19F-DE4A-4705-A964-0579015AED0E}"/>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3" name="Rectangle 52">
            <a:extLst>
              <a:ext uri="{FF2B5EF4-FFF2-40B4-BE49-F238E27FC236}">
                <a16:creationId xmlns:a16="http://schemas.microsoft.com/office/drawing/2014/main" id="{4D299157-3482-4535-BECD-566EFFF308AD}"/>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Rectangle 54">
            <a:extLst>
              <a:ext uri="{FF2B5EF4-FFF2-40B4-BE49-F238E27FC236}">
                <a16:creationId xmlns:a16="http://schemas.microsoft.com/office/drawing/2014/main" id="{EC8CCBF5-CCDC-43C9-B57D-B9DAE23B58BE}"/>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Rectangle 56">
            <a:extLst>
              <a:ext uri="{FF2B5EF4-FFF2-40B4-BE49-F238E27FC236}">
                <a16:creationId xmlns:a16="http://schemas.microsoft.com/office/drawing/2014/main" id="{F412D896-790A-420A-BBFB-AFDB7BD9B603}"/>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Rectangle 58">
            <a:extLst>
              <a:ext uri="{FF2B5EF4-FFF2-40B4-BE49-F238E27FC236}">
                <a16:creationId xmlns:a16="http://schemas.microsoft.com/office/drawing/2014/main" id="{95941E70-EE67-4F80-B753-2F6426D0A9DA}"/>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Rectangle 60">
            <a:extLst>
              <a:ext uri="{FF2B5EF4-FFF2-40B4-BE49-F238E27FC236}">
                <a16:creationId xmlns:a16="http://schemas.microsoft.com/office/drawing/2014/main" id="{6751E552-2222-4200-8E39-4DF2BEB677FD}"/>
              </a:ext>
            </a:extLst>
          </p:cNvPr>
          <p:cNvSpPr/>
          <p:nvPr userDrawn="1"/>
        </p:nvSpPr>
        <p:spPr>
          <a:xfrm>
            <a:off x="7884162"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3" name="Rectangle 62">
            <a:extLst>
              <a:ext uri="{FF2B5EF4-FFF2-40B4-BE49-F238E27FC236}">
                <a16:creationId xmlns:a16="http://schemas.microsoft.com/office/drawing/2014/main" id="{B43002CA-9883-43A9-B000-00F9F7A14D27}"/>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5" name="Rectangle 64">
            <a:extLst>
              <a:ext uri="{FF2B5EF4-FFF2-40B4-BE49-F238E27FC236}">
                <a16:creationId xmlns:a16="http://schemas.microsoft.com/office/drawing/2014/main" id="{861A1E0B-5D8C-42BB-8493-4A6E267A7C73}"/>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7" name="Rectangle 66">
            <a:extLst>
              <a:ext uri="{FF2B5EF4-FFF2-40B4-BE49-F238E27FC236}">
                <a16:creationId xmlns:a16="http://schemas.microsoft.com/office/drawing/2014/main" id="{51E86EA3-C77E-4F5B-B2D8-06ACD07DECA4}"/>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9" name="Rectangle 68">
            <a:extLst>
              <a:ext uri="{FF2B5EF4-FFF2-40B4-BE49-F238E27FC236}">
                <a16:creationId xmlns:a16="http://schemas.microsoft.com/office/drawing/2014/main" id="{5DD0E5EA-DA68-48FA-984B-26F2185EF431}"/>
              </a:ext>
            </a:extLst>
          </p:cNvPr>
          <p:cNvSpPr/>
          <p:nvPr userDrawn="1"/>
        </p:nvSpPr>
        <p:spPr>
          <a:xfrm>
            <a:off x="8959275"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1" name="Rectangle 70">
            <a:extLst>
              <a:ext uri="{FF2B5EF4-FFF2-40B4-BE49-F238E27FC236}">
                <a16:creationId xmlns:a16="http://schemas.microsoft.com/office/drawing/2014/main" id="{B1E5F851-80EC-44A1-B97A-D40F00A63A11}"/>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3" name="Rectangle 72">
            <a:extLst>
              <a:ext uri="{FF2B5EF4-FFF2-40B4-BE49-F238E27FC236}">
                <a16:creationId xmlns:a16="http://schemas.microsoft.com/office/drawing/2014/main" id="{006D6FCB-D2DE-4100-B034-4F158AA21763}"/>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5" name="Rectangle 74">
            <a:extLst>
              <a:ext uri="{FF2B5EF4-FFF2-40B4-BE49-F238E27FC236}">
                <a16:creationId xmlns:a16="http://schemas.microsoft.com/office/drawing/2014/main" id="{293C2CDE-BD78-4521-A433-7332BF3D57FA}"/>
              </a:ext>
            </a:extLst>
          </p:cNvPr>
          <p:cNvSpPr/>
          <p:nvPr userDrawn="1"/>
        </p:nvSpPr>
        <p:spPr>
          <a:xfrm>
            <a:off x="1039275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6" name="Text Placeholder 2">
            <a:extLst>
              <a:ext uri="{FF2B5EF4-FFF2-40B4-BE49-F238E27FC236}">
                <a16:creationId xmlns:a16="http://schemas.microsoft.com/office/drawing/2014/main" id="{4BBE4B76-BA2D-4EA4-A178-30F57AC1DFDB}"/>
              </a:ext>
            </a:extLst>
          </p:cNvPr>
          <p:cNvSpPr>
            <a:spLocks noGrp="1"/>
          </p:cNvSpPr>
          <p:nvPr>
            <p:ph type="body" idx="1" hasCustomPrompt="1"/>
          </p:nvPr>
        </p:nvSpPr>
        <p:spPr>
          <a:xfrm>
            <a:off x="838200" y="4398413"/>
            <a:ext cx="2330726" cy="804859"/>
          </a:xfrm>
        </p:spPr>
        <p:txBody>
          <a:bodyPr lIns="0" rIns="0" rtlCol="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78" name="Text Placeholder 4">
            <a:extLst>
              <a:ext uri="{FF2B5EF4-FFF2-40B4-BE49-F238E27FC236}">
                <a16:creationId xmlns:a16="http://schemas.microsoft.com/office/drawing/2014/main" id="{045FF175-F59F-4A69-B296-E046C778424F}"/>
              </a:ext>
            </a:extLst>
          </p:cNvPr>
          <p:cNvSpPr>
            <a:spLocks noGrp="1"/>
          </p:cNvSpPr>
          <p:nvPr>
            <p:ph type="body" sz="quarter" idx="3" hasCustomPrompt="1"/>
          </p:nvPr>
        </p:nvSpPr>
        <p:spPr>
          <a:xfrm>
            <a:off x="3562665" y="4398413"/>
            <a:ext cx="2342205" cy="804859"/>
          </a:xfrm>
        </p:spPr>
        <p:txBody>
          <a:bodyPr lIns="0" rIns="0" rtlCol="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80" name="Text Placeholder 2">
            <a:extLst>
              <a:ext uri="{FF2B5EF4-FFF2-40B4-BE49-F238E27FC236}">
                <a16:creationId xmlns:a16="http://schemas.microsoft.com/office/drawing/2014/main" id="{FBAA7D2D-B5F0-416A-A89F-1DC3E6A877E6}"/>
              </a:ext>
            </a:extLst>
          </p:cNvPr>
          <p:cNvSpPr>
            <a:spLocks noGrp="1"/>
          </p:cNvSpPr>
          <p:nvPr>
            <p:ph type="body" idx="13" hasCustomPrompt="1"/>
          </p:nvPr>
        </p:nvSpPr>
        <p:spPr>
          <a:xfrm>
            <a:off x="6298609" y="4398413"/>
            <a:ext cx="2330726" cy="804859"/>
          </a:xfrm>
        </p:spPr>
        <p:txBody>
          <a:bodyPr lIns="0" rIns="0" rtlCol="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82" name="Text Placeholder 2">
            <a:extLst>
              <a:ext uri="{FF2B5EF4-FFF2-40B4-BE49-F238E27FC236}">
                <a16:creationId xmlns:a16="http://schemas.microsoft.com/office/drawing/2014/main" id="{01187116-E25F-47A2-9BC5-532F3F42D317}"/>
              </a:ext>
            </a:extLst>
          </p:cNvPr>
          <p:cNvSpPr>
            <a:spLocks noGrp="1"/>
          </p:cNvSpPr>
          <p:nvPr>
            <p:ph type="body" idx="15" hasCustomPrompt="1"/>
          </p:nvPr>
        </p:nvSpPr>
        <p:spPr>
          <a:xfrm>
            <a:off x="9023074" y="4398057"/>
            <a:ext cx="2330726" cy="804859"/>
          </a:xfrm>
        </p:spPr>
        <p:txBody>
          <a:bodyPr lIns="0" rIns="0" rtlCol="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a:t>
            </a:r>
          </a:p>
        </p:txBody>
      </p:sp>
      <p:sp>
        <p:nvSpPr>
          <p:cNvPr id="84" name="Text Placeholder 2">
            <a:extLst>
              <a:ext uri="{FF2B5EF4-FFF2-40B4-BE49-F238E27FC236}">
                <a16:creationId xmlns:a16="http://schemas.microsoft.com/office/drawing/2014/main" id="{B69B6CD5-B022-423C-A017-AD2D8FFA0665}"/>
              </a:ext>
            </a:extLst>
          </p:cNvPr>
          <p:cNvSpPr>
            <a:spLocks noGrp="1"/>
          </p:cNvSpPr>
          <p:nvPr>
            <p:ph type="body" idx="17"/>
          </p:nvPr>
        </p:nvSpPr>
        <p:spPr>
          <a:xfrm>
            <a:off x="838200" y="5226810"/>
            <a:ext cx="2330726" cy="438505"/>
          </a:xfrm>
        </p:spPr>
        <p:txBody>
          <a:bodyPr lIns="0" rIns="0" rtlCol="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6" name="Text Placeholder 2">
            <a:extLst>
              <a:ext uri="{FF2B5EF4-FFF2-40B4-BE49-F238E27FC236}">
                <a16:creationId xmlns:a16="http://schemas.microsoft.com/office/drawing/2014/main" id="{06A7180A-5FBF-4DE7-A668-E24E022DFA9E}"/>
              </a:ext>
            </a:extLst>
          </p:cNvPr>
          <p:cNvSpPr>
            <a:spLocks noGrp="1"/>
          </p:cNvSpPr>
          <p:nvPr>
            <p:ph type="body" idx="19"/>
          </p:nvPr>
        </p:nvSpPr>
        <p:spPr>
          <a:xfrm>
            <a:off x="6298609" y="5226810"/>
            <a:ext cx="2330726" cy="438505"/>
          </a:xfrm>
        </p:spPr>
        <p:txBody>
          <a:bodyPr lIns="0" rIns="0" rtlCol="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7" name="Text Placeholder 2">
            <a:extLst>
              <a:ext uri="{FF2B5EF4-FFF2-40B4-BE49-F238E27FC236}">
                <a16:creationId xmlns:a16="http://schemas.microsoft.com/office/drawing/2014/main" id="{2EFABF40-7E40-4F8A-80D3-DB5903EEBDF1}"/>
              </a:ext>
            </a:extLst>
          </p:cNvPr>
          <p:cNvSpPr>
            <a:spLocks noGrp="1"/>
          </p:cNvSpPr>
          <p:nvPr>
            <p:ph type="body" idx="20"/>
          </p:nvPr>
        </p:nvSpPr>
        <p:spPr>
          <a:xfrm>
            <a:off x="9023074" y="5226454"/>
            <a:ext cx="2330726" cy="438505"/>
          </a:xfrm>
        </p:spPr>
        <p:txBody>
          <a:bodyPr lIns="0" rIns="0" rtlCol="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8" name="Text Placeholder 2">
            <a:extLst>
              <a:ext uri="{FF2B5EF4-FFF2-40B4-BE49-F238E27FC236}">
                <a16:creationId xmlns:a16="http://schemas.microsoft.com/office/drawing/2014/main" id="{FFD10C91-B253-496D-889A-D48B1A0AA556}"/>
              </a:ext>
            </a:extLst>
          </p:cNvPr>
          <p:cNvSpPr>
            <a:spLocks noGrp="1"/>
          </p:cNvSpPr>
          <p:nvPr>
            <p:ph type="body" idx="21"/>
          </p:nvPr>
        </p:nvSpPr>
        <p:spPr>
          <a:xfrm>
            <a:off x="3562665" y="5226454"/>
            <a:ext cx="2330726" cy="438505"/>
          </a:xfrm>
        </p:spPr>
        <p:txBody>
          <a:bodyPr lIns="0" rIns="0" rtlCol="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89" name="Title 1">
            <a:extLst>
              <a:ext uri="{FF2B5EF4-FFF2-40B4-BE49-F238E27FC236}">
                <a16:creationId xmlns:a16="http://schemas.microsoft.com/office/drawing/2014/main" id="{9FDBCD91-EE94-4107-8814-059FE0E8F29A}"/>
              </a:ext>
            </a:extLst>
          </p:cNvPr>
          <p:cNvSpPr>
            <a:spLocks noGrp="1"/>
          </p:cNvSpPr>
          <p:nvPr>
            <p:ph type="title"/>
          </p:nvPr>
        </p:nvSpPr>
        <p:spPr>
          <a:xfrm>
            <a:off x="1410476" y="629616"/>
            <a:ext cx="9371048" cy="1325563"/>
          </a:xfrm>
        </p:spPr>
        <p:txBody>
          <a:bodyPr rtlCol="0"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pPr rtl="0"/>
            <a:r>
              <a:rPr lang="en-GB" noProof="0"/>
              <a:t>Click to edit Master title style</a:t>
            </a:r>
          </a:p>
        </p:txBody>
      </p:sp>
      <p:sp>
        <p:nvSpPr>
          <p:cNvPr id="93" name="Date Placeholder 3">
            <a:extLst>
              <a:ext uri="{FF2B5EF4-FFF2-40B4-BE49-F238E27FC236}">
                <a16:creationId xmlns:a16="http://schemas.microsoft.com/office/drawing/2014/main" id="{3EDC5EF0-E937-47AD-8F93-11A7E0319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pPr rtl="0"/>
            <a:r>
              <a:rPr lang="en-GB" noProof="0"/>
              <a:t>13/7/20XX</a:t>
            </a:r>
          </a:p>
        </p:txBody>
      </p:sp>
      <p:sp>
        <p:nvSpPr>
          <p:cNvPr id="94" name="Footer Placeholder 4">
            <a:extLst>
              <a:ext uri="{FF2B5EF4-FFF2-40B4-BE49-F238E27FC236}">
                <a16:creationId xmlns:a16="http://schemas.microsoft.com/office/drawing/2014/main" id="{4CB9AE8E-EB22-4097-951C-4A6E38B2D472}"/>
              </a:ext>
            </a:extLst>
          </p:cNvPr>
          <p:cNvSpPr>
            <a:spLocks noGrp="1"/>
          </p:cNvSpPr>
          <p:nvPr>
            <p:ph type="ftr" sz="quarter" idx="22"/>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pPr rtl="0"/>
            <a:r>
              <a:rPr lang="en-GB" noProof="0"/>
              <a:t>Conference presentation</a:t>
            </a:r>
          </a:p>
        </p:txBody>
      </p:sp>
      <p:sp>
        <p:nvSpPr>
          <p:cNvPr id="95" name="Slide Number Placeholder 5">
            <a:extLst>
              <a:ext uri="{FF2B5EF4-FFF2-40B4-BE49-F238E27FC236}">
                <a16:creationId xmlns:a16="http://schemas.microsoft.com/office/drawing/2014/main" id="{D89D10F4-442B-4B78-B541-92469482EC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98881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solidFill>
              </a:defRPr>
            </a:lvl1pPr>
          </a:lstStyle>
          <a:p>
            <a:pPr rtl="0"/>
            <a:r>
              <a:rPr lang="en-GB" noProof="0"/>
              <a:t>13/7/20XX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solidFill>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82" r:id="rId6"/>
    <p:sldLayoutId id="2147483667" r:id="rId7"/>
    <p:sldLayoutId id="2147483668" r:id="rId8"/>
    <p:sldLayoutId id="2147483656" r:id="rId9"/>
    <p:sldLayoutId id="2147483677" r:id="rId10"/>
    <p:sldLayoutId id="2147483664" r:id="rId11"/>
    <p:sldLayoutId id="2147483678" r:id="rId12"/>
    <p:sldLayoutId id="2147483679" r:id="rId13"/>
    <p:sldLayoutId id="2147483680" r:id="rId14"/>
    <p:sldLayoutId id="2147483673" r:id="rId15"/>
    <p:sldLayoutId id="2147483681"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34.jpe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person with red hair in front of pink background">
            <a:extLst>
              <a:ext uri="{FF2B5EF4-FFF2-40B4-BE49-F238E27FC236}">
                <a16:creationId xmlns:a16="http://schemas.microsoft.com/office/drawing/2014/main" id="{0B5415FF-395A-4AF8-B0FD-292979D3F80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3415570" y="1079"/>
            <a:ext cx="1719072" cy="1719072"/>
          </a:xfrm>
        </p:spPr>
      </p:pic>
      <p:pic>
        <p:nvPicPr>
          <p:cNvPr id="18" name="Picture Placeholder 17" descr="red-headed person with round glasses, blue scarf, against an orange background">
            <a:extLst>
              <a:ext uri="{FF2B5EF4-FFF2-40B4-BE49-F238E27FC236}">
                <a16:creationId xmlns:a16="http://schemas.microsoft.com/office/drawing/2014/main" id="{DF1622E7-8A65-41B3-A580-D41862C0882A}"/>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a:ext>
            </a:extLst>
          </a:blip>
          <a:srcRect/>
          <a:stretch/>
        </p:blipFill>
        <p:spPr>
          <a:xfrm>
            <a:off x="-12823" y="1713063"/>
            <a:ext cx="1719072" cy="1719072"/>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99578" y="1895475"/>
            <a:ext cx="5679621" cy="2413965"/>
          </a:xfrm>
        </p:spPr>
        <p:txBody>
          <a:bodyPr rtlCol="0">
            <a:normAutofit fontScale="90000"/>
          </a:bodyPr>
          <a:lstStyle/>
          <a:p>
            <a:pPr rtl="0"/>
            <a:r>
              <a:rPr lang="en-GB" dirty="0"/>
              <a:t>STUDENT’S ACADEMIC SUCCESS. </a:t>
            </a:r>
            <a:br>
              <a:rPr lang="en-GB" dirty="0"/>
            </a:br>
            <a:r>
              <a:rPr lang="en-GB" sz="2700" b="0" dirty="0"/>
              <a:t>A MACHINE LEARNING SOLUTION</a:t>
            </a:r>
            <a:endParaRPr lang="en-GB" b="0" dirty="0"/>
          </a:p>
        </p:txBody>
      </p:sp>
      <p:pic>
        <p:nvPicPr>
          <p:cNvPr id="15" name="Picture Placeholder 14" descr="person with yellow sweater and black hat against a blue background">
            <a:extLst>
              <a:ext uri="{FF2B5EF4-FFF2-40B4-BE49-F238E27FC236}">
                <a16:creationId xmlns:a16="http://schemas.microsoft.com/office/drawing/2014/main" id="{BC440D7D-B6ED-48AB-80DC-7E1E2E8E61C5}"/>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3415570" y="5137031"/>
            <a:ext cx="1719072" cy="1719072"/>
          </a:xfrm>
        </p:spPr>
      </p:pic>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99578" y="5597131"/>
            <a:ext cx="5050971" cy="472073"/>
          </a:xfrm>
        </p:spPr>
        <p:txBody>
          <a:bodyPr rtlCol="0"/>
          <a:lstStyle/>
          <a:p>
            <a:pPr rtl="0"/>
            <a:r>
              <a:rPr lang="es-ES" dirty="0"/>
              <a:t>J</a:t>
            </a:r>
            <a:r>
              <a:rPr lang="en-GB" dirty="0" err="1"/>
              <a:t>ared</a:t>
            </a:r>
            <a:r>
              <a:rPr lang="en-GB" dirty="0"/>
              <a:t> Rivas </a:t>
            </a:r>
            <a:r>
              <a:rPr lang="en-GB" dirty="0" err="1"/>
              <a:t>Oballe</a:t>
            </a:r>
            <a:endParaRPr lang="en-GB" dirty="0"/>
          </a:p>
        </p:txBody>
      </p:sp>
      <p:sp>
        <p:nvSpPr>
          <p:cNvPr id="17" name="Text Placeholder 16">
            <a:extLst>
              <a:ext uri="{FF2B5EF4-FFF2-40B4-BE49-F238E27FC236}">
                <a16:creationId xmlns:a16="http://schemas.microsoft.com/office/drawing/2014/main" id="{A801DCC8-3AD5-4A76-8E21-3CCFD3370628}"/>
              </a:ext>
            </a:extLst>
          </p:cNvPr>
          <p:cNvSpPr>
            <a:spLocks noGrp="1"/>
          </p:cNvSpPr>
          <p:nvPr>
            <p:ph type="body" sz="quarter" idx="13"/>
          </p:nvPr>
        </p:nvSpPr>
        <p:spPr>
          <a:xfrm>
            <a:off x="5699578" y="5954904"/>
            <a:ext cx="2200154" cy="569912"/>
          </a:xfrm>
        </p:spPr>
        <p:txBody>
          <a:bodyPr rtlCol="0"/>
          <a:lstStyle/>
          <a:p>
            <a:pPr rtl="0"/>
            <a:r>
              <a:rPr lang="es-ES" dirty="0"/>
              <a:t>T</a:t>
            </a:r>
            <a:r>
              <a:rPr lang="en-GB" dirty="0"/>
              <a:t>he Bridge School</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d-headed person with round glasses, blue scarf, against an orange background">
            <a:extLst>
              <a:ext uri="{FF2B5EF4-FFF2-40B4-BE49-F238E27FC236}">
                <a16:creationId xmlns:a16="http://schemas.microsoft.com/office/drawing/2014/main" id="{77C64309-2BFE-48CD-9B51-BEA1BC9F5DEE}"/>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342900" y="0"/>
            <a:ext cx="11849100" cy="6858000"/>
          </a:xfrm>
        </p:spPr>
      </p:pic>
      <p:sp>
        <p:nvSpPr>
          <p:cNvPr id="2" name="Title 1">
            <a:extLst>
              <a:ext uri="{FF2B5EF4-FFF2-40B4-BE49-F238E27FC236}">
                <a16:creationId xmlns:a16="http://schemas.microsoft.com/office/drawing/2014/main" id="{C0762DA2-02E0-4172-94FD-1700F4DBE134}"/>
              </a:ext>
            </a:extLst>
          </p:cNvPr>
          <p:cNvSpPr>
            <a:spLocks noGrp="1"/>
          </p:cNvSpPr>
          <p:nvPr>
            <p:ph type="title"/>
          </p:nvPr>
        </p:nvSpPr>
        <p:spPr>
          <a:xfrm>
            <a:off x="1130299" y="1619250"/>
            <a:ext cx="4813301" cy="1325563"/>
          </a:xfrm>
        </p:spPr>
        <p:txBody>
          <a:bodyPr rtlCol="0">
            <a:normAutofit/>
          </a:bodyPr>
          <a:lstStyle/>
          <a:p>
            <a:pPr rtl="0"/>
            <a:r>
              <a:rPr lang="es-ES" dirty="0"/>
              <a:t>MOMENTO TEÓRICO</a:t>
            </a:r>
            <a:endParaRPr lang="en-GB" dirty="0"/>
          </a:p>
        </p:txBody>
      </p:sp>
      <p:sp>
        <p:nvSpPr>
          <p:cNvPr id="3" name="Text Placeholder 2">
            <a:extLst>
              <a:ext uri="{FF2B5EF4-FFF2-40B4-BE49-F238E27FC236}">
                <a16:creationId xmlns:a16="http://schemas.microsoft.com/office/drawing/2014/main" id="{6A01CEDA-E0CE-4863-A93C-2A0FF41234C9}"/>
              </a:ext>
            </a:extLst>
          </p:cNvPr>
          <p:cNvSpPr>
            <a:spLocks noGrp="1"/>
          </p:cNvSpPr>
          <p:nvPr>
            <p:ph idx="1"/>
          </p:nvPr>
        </p:nvSpPr>
        <p:spPr>
          <a:xfrm>
            <a:off x="1130299" y="3233057"/>
            <a:ext cx="4203701" cy="2964543"/>
          </a:xfrm>
        </p:spPr>
        <p:txBody>
          <a:bodyPr rtlCol="0">
            <a:normAutofit/>
          </a:bodyPr>
          <a:lstStyle/>
          <a:p>
            <a:pPr rtl="0"/>
            <a:r>
              <a:rPr lang="es-ES" dirty="0"/>
              <a:t>Por favor no desconecten, será breve e indoloro. </a:t>
            </a:r>
            <a:endParaRPr lang="en-GB" dirty="0"/>
          </a:p>
        </p:txBody>
      </p:sp>
      <p:sp>
        <p:nvSpPr>
          <p:cNvPr id="55" name="Date Placeholder 54">
            <a:extLst>
              <a:ext uri="{FF2B5EF4-FFF2-40B4-BE49-F238E27FC236}">
                <a16:creationId xmlns:a16="http://schemas.microsoft.com/office/drawing/2014/main" id="{EC8ABEB9-4927-49A9-A2E7-7477EB284670}"/>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56" name="Footer Placeholder 55">
            <a:extLst>
              <a:ext uri="{FF2B5EF4-FFF2-40B4-BE49-F238E27FC236}">
                <a16:creationId xmlns:a16="http://schemas.microsoft.com/office/drawing/2014/main" id="{24822E9B-38AE-4D9A-A018-54915C9BA630}"/>
              </a:ext>
            </a:extLst>
          </p:cNvPr>
          <p:cNvSpPr>
            <a:spLocks noGrp="1"/>
          </p:cNvSpPr>
          <p:nvPr>
            <p:ph type="ftr" sz="quarter" idx="3"/>
          </p:nvPr>
        </p:nvSpPr>
        <p:spPr>
          <a:xfrm>
            <a:off x="4038600" y="6356350"/>
            <a:ext cx="4114800" cy="365125"/>
          </a:xfrm>
        </p:spPr>
        <p:txBody>
          <a:bodyPr rtlCol="0"/>
          <a:lstStyle/>
          <a:p>
            <a:pPr rtl="0"/>
            <a:r>
              <a:rPr lang="en-GB"/>
              <a:t>Conference presentation</a:t>
            </a:r>
          </a:p>
        </p:txBody>
      </p:sp>
      <p:sp>
        <p:nvSpPr>
          <p:cNvPr id="57" name="Slide Number Placeholder 56">
            <a:extLst>
              <a:ext uri="{FF2B5EF4-FFF2-40B4-BE49-F238E27FC236}">
                <a16:creationId xmlns:a16="http://schemas.microsoft.com/office/drawing/2014/main" id="{441E9947-AF04-4491-A853-16ED82EE7660}"/>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10</a:t>
            </a:fld>
            <a:endParaRPr lang="en-GB"/>
          </a:p>
        </p:txBody>
      </p:sp>
      <p:sp>
        <p:nvSpPr>
          <p:cNvPr id="52" name="Rectangle 51">
            <a:extLst>
              <a:ext uri="{FF2B5EF4-FFF2-40B4-BE49-F238E27FC236}">
                <a16:creationId xmlns:a16="http://schemas.microsoft.com/office/drawing/2014/main" id="{92D38DC6-B74C-4F9B-ADA7-1EB3FCEF13A8}"/>
              </a:ext>
              <a:ext uri="{C183D7F6-B498-43B3-948B-1728B52AA6E4}">
                <adec:decorative xmlns:adec="http://schemas.microsoft.com/office/drawing/2017/decorative" val="1"/>
              </a:ext>
            </a:extLst>
          </p:cNvPr>
          <p:cNvSpPr/>
          <p:nvPr/>
        </p:nvSpPr>
        <p:spPr>
          <a:xfrm>
            <a:off x="1130300" y="1436995"/>
            <a:ext cx="628650" cy="182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accent4"/>
              </a:solidFill>
            </a:endParaRPr>
          </a:p>
        </p:txBody>
      </p:sp>
    </p:spTree>
    <p:extLst>
      <p:ext uri="{BB962C8B-B14F-4D97-AF65-F5344CB8AC3E}">
        <p14:creationId xmlns:p14="http://schemas.microsoft.com/office/powerpoint/2010/main" val="329331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1074420" y="1503861"/>
            <a:ext cx="4603750" cy="1343025"/>
          </a:xfrm>
        </p:spPr>
        <p:txBody>
          <a:bodyPr rtlCol="0">
            <a:normAutofit fontScale="90000"/>
          </a:bodyPr>
          <a:lstStyle/>
          <a:p>
            <a:pPr rtl="0"/>
            <a:r>
              <a:rPr lang="en-GB" dirty="0"/>
              <a:t>CÓMO SE HA REALIZADO ESTE PROCESO</a:t>
            </a:r>
          </a:p>
        </p:txBody>
      </p:sp>
      <p:sp>
        <p:nvSpPr>
          <p:cNvPr id="3" name="Text Placeholder 2">
            <a:extLst>
              <a:ext uri="{FF2B5EF4-FFF2-40B4-BE49-F238E27FC236}">
                <a16:creationId xmlns:a16="http://schemas.microsoft.com/office/drawing/2014/main" id="{9846EDBD-9882-4D3C-866D-07301A03447F}"/>
              </a:ext>
            </a:extLst>
          </p:cNvPr>
          <p:cNvSpPr>
            <a:spLocks noGrp="1"/>
          </p:cNvSpPr>
          <p:nvPr>
            <p:ph type="body" idx="1"/>
          </p:nvPr>
        </p:nvSpPr>
        <p:spPr>
          <a:xfrm>
            <a:off x="1074420" y="3478293"/>
            <a:ext cx="8574677" cy="2251505"/>
          </a:xfrm>
        </p:spPr>
        <p:txBody>
          <a:bodyPr rtlCol="0">
            <a:normAutofit/>
          </a:bodyPr>
          <a:lstStyle/>
          <a:p>
            <a:r>
              <a:rPr lang="es-ES" sz="2800" dirty="0">
                <a:effectLst/>
                <a:latin typeface="+mj-lt"/>
              </a:rPr>
              <a:t>Tenemos un </a:t>
            </a:r>
            <a:r>
              <a:rPr lang="es-ES" sz="2800" b="1" dirty="0">
                <a:effectLst/>
                <a:latin typeface="+mj-lt"/>
              </a:rPr>
              <a:t>problema clasificación</a:t>
            </a:r>
            <a:r>
              <a:rPr lang="es-ES" sz="2800" dirty="0">
                <a:effectLst/>
                <a:latin typeface="+mj-lt"/>
              </a:rPr>
              <a:t>, donde la variable target (a predecir) es </a:t>
            </a:r>
            <a:r>
              <a:rPr lang="es-ES" sz="2800" b="1" dirty="0">
                <a:effectLst/>
                <a:latin typeface="+mj-lt"/>
              </a:rPr>
              <a:t>multiclase</a:t>
            </a:r>
            <a:r>
              <a:rPr lang="es-ES" sz="2800" dirty="0">
                <a:effectLst/>
                <a:latin typeface="+mj-lt"/>
              </a:rPr>
              <a:t>. </a:t>
            </a:r>
          </a:p>
          <a:p>
            <a:pPr rtl="0"/>
            <a:endParaRPr lang="es-ES" sz="2300" dirty="0"/>
          </a:p>
        </p:txBody>
      </p:sp>
      <p:sp>
        <p:nvSpPr>
          <p:cNvPr id="24" name="Date Placeholder 23">
            <a:extLst>
              <a:ext uri="{FF2B5EF4-FFF2-40B4-BE49-F238E27FC236}">
                <a16:creationId xmlns:a16="http://schemas.microsoft.com/office/drawing/2014/main" id="{A568F77E-2A15-420A-9FF1-5372468FB163}"/>
              </a:ext>
            </a:extLst>
          </p:cNvPr>
          <p:cNvSpPr>
            <a:spLocks noGrp="1"/>
          </p:cNvSpPr>
          <p:nvPr>
            <p:ph type="dt" sz="half" idx="10"/>
          </p:nvPr>
        </p:nvSpPr>
        <p:spPr>
          <a:xfrm>
            <a:off x="6749138" y="6356350"/>
            <a:ext cx="783776" cy="365125"/>
          </a:xfrm>
        </p:spPr>
        <p:txBody>
          <a:bodyPr rtlCol="0"/>
          <a:lstStyle/>
          <a:p>
            <a:r>
              <a:rPr lang="es-ES" dirty="0"/>
              <a:t>17/2/2023</a:t>
            </a:r>
            <a:endParaRPr lang="en-GB" dirty="0"/>
          </a:p>
          <a:p>
            <a:pPr rtl="0"/>
            <a:endParaRPr lang="en-GB" dirty="0"/>
          </a:p>
        </p:txBody>
      </p:sp>
      <p:sp>
        <p:nvSpPr>
          <p:cNvPr id="25" name="Footer Placeholder 24">
            <a:extLst>
              <a:ext uri="{FF2B5EF4-FFF2-40B4-BE49-F238E27FC236}">
                <a16:creationId xmlns:a16="http://schemas.microsoft.com/office/drawing/2014/main" id="{92FC7C0D-6691-4B70-A74A-BDA36A47C4A0}"/>
              </a:ext>
            </a:extLst>
          </p:cNvPr>
          <p:cNvSpPr>
            <a:spLocks noGrp="1"/>
          </p:cNvSpPr>
          <p:nvPr>
            <p:ph type="ftr" sz="quarter" idx="11"/>
          </p:nvPr>
        </p:nvSpPr>
        <p:spPr>
          <a:xfrm>
            <a:off x="7647214" y="6356350"/>
            <a:ext cx="2808515" cy="365125"/>
          </a:xfrm>
        </p:spPr>
        <p:txBody>
          <a:bodyPr rtlCol="0"/>
          <a:lstStyle/>
          <a:p>
            <a:pPr rtl="0"/>
            <a:r>
              <a:rPr lang="en-GB"/>
              <a:t>Conference presentation</a:t>
            </a:r>
          </a:p>
        </p:txBody>
      </p:sp>
      <p:sp>
        <p:nvSpPr>
          <p:cNvPr id="26" name="Slide Number Placeholder 25">
            <a:extLst>
              <a:ext uri="{FF2B5EF4-FFF2-40B4-BE49-F238E27FC236}">
                <a16:creationId xmlns:a16="http://schemas.microsoft.com/office/drawing/2014/main" id="{D9D7223C-05DC-44D0-899D-45F203655582}"/>
              </a:ext>
            </a:extLst>
          </p:cNvPr>
          <p:cNvSpPr>
            <a:spLocks noGrp="1"/>
          </p:cNvSpPr>
          <p:nvPr>
            <p:ph type="sldNum" sz="quarter" idx="12"/>
          </p:nvPr>
        </p:nvSpPr>
        <p:spPr>
          <a:xfrm>
            <a:off x="10570030" y="6356350"/>
            <a:ext cx="783770" cy="365125"/>
          </a:xfrm>
        </p:spPr>
        <p:txBody>
          <a:bodyPr rtlCol="0"/>
          <a:lstStyle/>
          <a:p>
            <a:pPr rtl="0"/>
            <a:fld id="{B5CEABB6-07DC-46E8-9B57-56EC44A396E5}" type="slidenum">
              <a:rPr lang="en-GB" smtClean="0"/>
              <a:pPr rtl="0"/>
              <a:t>11</a:t>
            </a:fld>
            <a:endParaRPr lang="en-GB"/>
          </a:p>
        </p:txBody>
      </p:sp>
    </p:spTree>
    <p:extLst>
      <p:ext uri="{BB962C8B-B14F-4D97-AF65-F5344CB8AC3E}">
        <p14:creationId xmlns:p14="http://schemas.microsoft.com/office/powerpoint/2010/main" val="373685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n-GB" dirty="0" err="1"/>
              <a:t>Resultados</a:t>
            </a:r>
            <a:r>
              <a:rPr lang="en-GB" dirty="0"/>
              <a:t> de </a:t>
            </a:r>
            <a:r>
              <a:rPr lang="en-GB" dirty="0" err="1"/>
              <a:t>los</a:t>
            </a:r>
            <a:r>
              <a:rPr lang="en-GB" dirty="0"/>
              <a:t> </a:t>
            </a:r>
            <a:r>
              <a:rPr lang="en-GB" dirty="0" err="1"/>
              <a:t>modelos</a:t>
            </a:r>
            <a:r>
              <a:rPr lang="en-GB" dirty="0"/>
              <a:t> </a:t>
            </a:r>
            <a:r>
              <a:rPr lang="en-GB" dirty="0" err="1"/>
              <a:t>usados</a:t>
            </a:r>
            <a:r>
              <a:rPr lang="en-GB" dirty="0"/>
              <a:t>. </a:t>
            </a:r>
            <a:br>
              <a:rPr lang="en-GB" dirty="0"/>
            </a:br>
            <a:r>
              <a:rPr lang="en-GB" sz="2000" b="0" dirty="0" err="1"/>
              <a:t>Métrica</a:t>
            </a:r>
            <a:r>
              <a:rPr lang="en-GB" sz="2000" b="0" dirty="0"/>
              <a:t> </a:t>
            </a:r>
            <a:r>
              <a:rPr lang="en-GB" sz="2000" b="0" dirty="0" err="1"/>
              <a:t>usada</a:t>
            </a:r>
            <a:r>
              <a:rPr lang="en-GB" sz="2000" b="0" dirty="0"/>
              <a:t>: Accuracy Score</a:t>
            </a:r>
            <a:endParaRPr lang="en-GB" b="0" dirty="0"/>
          </a:p>
        </p:txBody>
      </p:sp>
      <p:graphicFrame>
        <p:nvGraphicFramePr>
          <p:cNvPr id="64" name="Chart 63" descr="chart">
            <a:extLst>
              <a:ext uri="{FF2B5EF4-FFF2-40B4-BE49-F238E27FC236}">
                <a16:creationId xmlns:a16="http://schemas.microsoft.com/office/drawing/2014/main" id="{1064219A-DCBB-4553-BC67-71131166E03F}"/>
              </a:ext>
            </a:extLst>
          </p:cNvPr>
          <p:cNvGraphicFramePr/>
          <p:nvPr>
            <p:extLst>
              <p:ext uri="{D42A27DB-BD31-4B8C-83A1-F6EECF244321}">
                <p14:modId xmlns:p14="http://schemas.microsoft.com/office/powerpoint/2010/main" val="2794290297"/>
              </p:ext>
            </p:extLst>
          </p:nvPr>
        </p:nvGraphicFramePr>
        <p:xfrm>
          <a:off x="1172790" y="2646569"/>
          <a:ext cx="2663277" cy="177551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581847AD-FB5A-4653-A9EE-8CDC8B58EE0D}"/>
              </a:ext>
            </a:extLst>
          </p:cNvPr>
          <p:cNvSpPr>
            <a:spLocks noGrp="1"/>
          </p:cNvSpPr>
          <p:nvPr>
            <p:ph type="body" sz="quarter" idx="3"/>
          </p:nvPr>
        </p:nvSpPr>
        <p:spPr>
          <a:xfrm>
            <a:off x="1239195" y="1723168"/>
            <a:ext cx="2342205" cy="804859"/>
          </a:xfrm>
        </p:spPr>
        <p:txBody>
          <a:bodyPr rtlCol="0"/>
          <a:lstStyle/>
          <a:p>
            <a:pPr rtl="0"/>
            <a:r>
              <a:rPr lang="en-GB" dirty="0"/>
              <a:t>70%</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1339065" y="4914214"/>
            <a:ext cx="2330726" cy="438505"/>
          </a:xfrm>
        </p:spPr>
        <p:txBody>
          <a:bodyPr rtlCol="0"/>
          <a:lstStyle/>
          <a:p>
            <a:pPr rtl="0"/>
            <a:r>
              <a:rPr lang="es-ES" dirty="0" err="1"/>
              <a:t>RandomForest</a:t>
            </a:r>
            <a:r>
              <a:rPr lang="es-ES" dirty="0"/>
              <a:t> </a:t>
            </a:r>
            <a:r>
              <a:rPr lang="es-ES" dirty="0" err="1"/>
              <a:t>Classifier</a:t>
            </a:r>
            <a:r>
              <a:rPr lang="es-ES" dirty="0"/>
              <a:t> estándar</a:t>
            </a:r>
            <a:endParaRPr lang="en-GB" dirty="0"/>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12</a:t>
            </a:fld>
            <a:endParaRPr lang="en-GB" dirty="0"/>
          </a:p>
        </p:txBody>
      </p:sp>
    </p:spTree>
    <p:extLst>
      <p:ext uri="{BB962C8B-B14F-4D97-AF65-F5344CB8AC3E}">
        <p14:creationId xmlns:p14="http://schemas.microsoft.com/office/powerpoint/2010/main" val="7130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descr="chart">
            <a:extLst>
              <a:ext uri="{FF2B5EF4-FFF2-40B4-BE49-F238E27FC236}">
                <a16:creationId xmlns:a16="http://schemas.microsoft.com/office/drawing/2014/main" id="{1064219A-DCBB-4553-BC67-71131166E03F}"/>
              </a:ext>
            </a:extLst>
          </p:cNvPr>
          <p:cNvGraphicFramePr/>
          <p:nvPr/>
        </p:nvGraphicFramePr>
        <p:xfrm>
          <a:off x="1172790" y="2646569"/>
          <a:ext cx="2663277" cy="177551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581847AD-FB5A-4653-A9EE-8CDC8B58EE0D}"/>
              </a:ext>
            </a:extLst>
          </p:cNvPr>
          <p:cNvSpPr>
            <a:spLocks noGrp="1"/>
          </p:cNvSpPr>
          <p:nvPr>
            <p:ph type="body" sz="quarter" idx="3"/>
          </p:nvPr>
        </p:nvSpPr>
        <p:spPr>
          <a:xfrm>
            <a:off x="1239195" y="1723168"/>
            <a:ext cx="2342205" cy="804859"/>
          </a:xfrm>
        </p:spPr>
        <p:txBody>
          <a:bodyPr rtlCol="0"/>
          <a:lstStyle/>
          <a:p>
            <a:pPr rtl="0"/>
            <a:r>
              <a:rPr lang="en-GB" dirty="0"/>
              <a:t>70%</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1339065" y="4914214"/>
            <a:ext cx="2330726" cy="438505"/>
          </a:xfrm>
        </p:spPr>
        <p:txBody>
          <a:bodyPr rtlCol="0"/>
          <a:lstStyle/>
          <a:p>
            <a:pPr rtl="0"/>
            <a:r>
              <a:rPr lang="es-ES" dirty="0" err="1"/>
              <a:t>RandomForest</a:t>
            </a:r>
            <a:r>
              <a:rPr lang="es-ES" dirty="0"/>
              <a:t> </a:t>
            </a:r>
            <a:r>
              <a:rPr lang="es-ES" dirty="0" err="1"/>
              <a:t>Classifier</a:t>
            </a:r>
            <a:r>
              <a:rPr lang="es-ES" dirty="0"/>
              <a:t> estándar</a:t>
            </a:r>
            <a:endParaRPr lang="en-GB" dirty="0"/>
          </a:p>
        </p:txBody>
      </p:sp>
      <p:graphicFrame>
        <p:nvGraphicFramePr>
          <p:cNvPr id="66" name="Chart 65" descr="chart">
            <a:extLst>
              <a:ext uri="{FF2B5EF4-FFF2-40B4-BE49-F238E27FC236}">
                <a16:creationId xmlns:a16="http://schemas.microsoft.com/office/drawing/2014/main" id="{943A9998-27A5-41C6-A7DE-89027396D699}"/>
              </a:ext>
            </a:extLst>
          </p:cNvPr>
          <p:cNvGraphicFramePr/>
          <p:nvPr/>
        </p:nvGraphicFramePr>
        <p:xfrm>
          <a:off x="4930636" y="2646569"/>
          <a:ext cx="2663277" cy="177551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Placeholder 8">
            <a:extLst>
              <a:ext uri="{FF2B5EF4-FFF2-40B4-BE49-F238E27FC236}">
                <a16:creationId xmlns:a16="http://schemas.microsoft.com/office/drawing/2014/main" id="{A749C0B3-FC88-4E17-A3A9-C1DE15AD3014}"/>
              </a:ext>
            </a:extLst>
          </p:cNvPr>
          <p:cNvSpPr>
            <a:spLocks noGrp="1"/>
          </p:cNvSpPr>
          <p:nvPr>
            <p:ph type="body" idx="13"/>
          </p:nvPr>
        </p:nvSpPr>
        <p:spPr>
          <a:xfrm>
            <a:off x="4930636" y="1723169"/>
            <a:ext cx="2330726" cy="804859"/>
          </a:xfrm>
        </p:spPr>
        <p:txBody>
          <a:bodyPr rtlCol="0"/>
          <a:lstStyle/>
          <a:p>
            <a:pPr rtl="0"/>
            <a:r>
              <a:rPr lang="en-GB" dirty="0"/>
              <a:t>72%</a:t>
            </a:r>
          </a:p>
        </p:txBody>
      </p:sp>
      <p:sp>
        <p:nvSpPr>
          <p:cNvPr id="14" name="Text Placeholder 13">
            <a:extLst>
              <a:ext uri="{FF2B5EF4-FFF2-40B4-BE49-F238E27FC236}">
                <a16:creationId xmlns:a16="http://schemas.microsoft.com/office/drawing/2014/main" id="{9F9D429E-3491-4492-8CA9-EE79D9A62D8A}"/>
              </a:ext>
            </a:extLst>
          </p:cNvPr>
          <p:cNvSpPr>
            <a:spLocks noGrp="1"/>
          </p:cNvSpPr>
          <p:nvPr>
            <p:ph type="body" idx="19"/>
          </p:nvPr>
        </p:nvSpPr>
        <p:spPr>
          <a:xfrm>
            <a:off x="4930636" y="5379602"/>
            <a:ext cx="2330726" cy="438505"/>
          </a:xfrm>
        </p:spPr>
        <p:txBody>
          <a:bodyPr rtlCol="0"/>
          <a:lstStyle/>
          <a:p>
            <a:pPr rtl="0"/>
            <a:r>
              <a:rPr lang="es-ES" dirty="0" err="1"/>
              <a:t>GridSearch</a:t>
            </a:r>
            <a:r>
              <a:rPr lang="es-ES" dirty="0"/>
              <a:t> varios modelos entrenados. </a:t>
            </a:r>
            <a:r>
              <a:rPr lang="es-ES" sz="1600" i="1" dirty="0"/>
              <a:t>KNN, SVM, </a:t>
            </a:r>
            <a:r>
              <a:rPr lang="es-ES" sz="1600" i="1" dirty="0" err="1"/>
              <a:t>GradientBoosting</a:t>
            </a:r>
            <a:r>
              <a:rPr lang="es-ES" sz="1600" i="1" dirty="0"/>
              <a:t>…</a:t>
            </a:r>
            <a:endParaRPr lang="en-GB" i="1" dirty="0"/>
          </a:p>
        </p:txBody>
      </p:sp>
      <p:graphicFrame>
        <p:nvGraphicFramePr>
          <p:cNvPr id="68" name="Chart 67" descr="chart">
            <a:extLst>
              <a:ext uri="{FF2B5EF4-FFF2-40B4-BE49-F238E27FC236}">
                <a16:creationId xmlns:a16="http://schemas.microsoft.com/office/drawing/2014/main" id="{03106EE1-A702-489F-890F-6DA299233721}"/>
              </a:ext>
            </a:extLst>
          </p:cNvPr>
          <p:cNvGraphicFramePr/>
          <p:nvPr/>
        </p:nvGraphicFramePr>
        <p:xfrm>
          <a:off x="8118247" y="2646569"/>
          <a:ext cx="2663277" cy="1775518"/>
        </p:xfrm>
        <a:graphic>
          <a:graphicData uri="http://schemas.openxmlformats.org/drawingml/2006/chart">
            <c:chart xmlns:c="http://schemas.openxmlformats.org/drawingml/2006/chart" xmlns:r="http://schemas.openxmlformats.org/officeDocument/2006/relationships" r:id="rId5"/>
          </a:graphicData>
        </a:graphic>
      </p:graphicFrame>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13</a:t>
            </a:fld>
            <a:endParaRPr lang="en-GB" dirty="0"/>
          </a:p>
        </p:txBody>
      </p:sp>
      <p:sp>
        <p:nvSpPr>
          <p:cNvPr id="13" name="Title 1">
            <a:extLst>
              <a:ext uri="{FF2B5EF4-FFF2-40B4-BE49-F238E27FC236}">
                <a16:creationId xmlns:a16="http://schemas.microsoft.com/office/drawing/2014/main" id="{9D95EB68-964B-2822-DE18-BBD3EB669515}"/>
              </a:ext>
            </a:extLst>
          </p:cNvPr>
          <p:cNvSpPr>
            <a:spLocks noGrp="1"/>
          </p:cNvSpPr>
          <p:nvPr>
            <p:ph type="title"/>
          </p:nvPr>
        </p:nvSpPr>
        <p:spPr>
          <a:xfrm>
            <a:off x="1409700" y="630238"/>
            <a:ext cx="9372600" cy="1325562"/>
          </a:xfrm>
        </p:spPr>
        <p:txBody>
          <a:bodyPr rtlCol="0">
            <a:normAutofit/>
          </a:bodyPr>
          <a:lstStyle/>
          <a:p>
            <a:pPr rtl="0"/>
            <a:r>
              <a:rPr lang="en-GB" dirty="0" err="1"/>
              <a:t>Resultados</a:t>
            </a:r>
            <a:r>
              <a:rPr lang="en-GB" dirty="0"/>
              <a:t> de </a:t>
            </a:r>
            <a:r>
              <a:rPr lang="en-GB" dirty="0" err="1"/>
              <a:t>los</a:t>
            </a:r>
            <a:r>
              <a:rPr lang="en-GB" dirty="0"/>
              <a:t> </a:t>
            </a:r>
            <a:r>
              <a:rPr lang="en-GB" dirty="0" err="1"/>
              <a:t>modelos</a:t>
            </a:r>
            <a:r>
              <a:rPr lang="en-GB" dirty="0"/>
              <a:t> </a:t>
            </a:r>
            <a:r>
              <a:rPr lang="en-GB" dirty="0" err="1"/>
              <a:t>usados</a:t>
            </a:r>
            <a:r>
              <a:rPr lang="en-GB" dirty="0"/>
              <a:t>. </a:t>
            </a:r>
            <a:br>
              <a:rPr lang="en-GB" dirty="0"/>
            </a:br>
            <a:r>
              <a:rPr lang="en-GB" sz="2000" b="0" dirty="0" err="1"/>
              <a:t>Métrica</a:t>
            </a:r>
            <a:r>
              <a:rPr lang="en-GB" sz="2000" b="0" dirty="0"/>
              <a:t> </a:t>
            </a:r>
            <a:r>
              <a:rPr lang="en-GB" sz="2000" b="0" dirty="0" err="1"/>
              <a:t>usada</a:t>
            </a:r>
            <a:r>
              <a:rPr lang="en-GB" sz="2000" b="0" dirty="0"/>
              <a:t>: Accuracy Score</a:t>
            </a:r>
            <a:endParaRPr lang="en-GB" b="0" dirty="0"/>
          </a:p>
        </p:txBody>
      </p:sp>
    </p:spTree>
    <p:extLst>
      <p:ext uri="{BB962C8B-B14F-4D97-AF65-F5344CB8AC3E}">
        <p14:creationId xmlns:p14="http://schemas.microsoft.com/office/powerpoint/2010/main" val="358562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descr="chart">
            <a:extLst>
              <a:ext uri="{FF2B5EF4-FFF2-40B4-BE49-F238E27FC236}">
                <a16:creationId xmlns:a16="http://schemas.microsoft.com/office/drawing/2014/main" id="{1064219A-DCBB-4553-BC67-71131166E03F}"/>
              </a:ext>
            </a:extLst>
          </p:cNvPr>
          <p:cNvGraphicFramePr/>
          <p:nvPr>
            <p:extLst>
              <p:ext uri="{D42A27DB-BD31-4B8C-83A1-F6EECF244321}">
                <p14:modId xmlns:p14="http://schemas.microsoft.com/office/powerpoint/2010/main" val="1439176271"/>
              </p:ext>
            </p:extLst>
          </p:nvPr>
        </p:nvGraphicFramePr>
        <p:xfrm>
          <a:off x="1172791" y="2646570"/>
          <a:ext cx="1748838" cy="148129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581847AD-FB5A-4653-A9EE-8CDC8B58EE0D}"/>
              </a:ext>
            </a:extLst>
          </p:cNvPr>
          <p:cNvSpPr>
            <a:spLocks noGrp="1"/>
          </p:cNvSpPr>
          <p:nvPr>
            <p:ph type="body" sz="quarter" idx="3"/>
          </p:nvPr>
        </p:nvSpPr>
        <p:spPr>
          <a:xfrm>
            <a:off x="1038697" y="1749376"/>
            <a:ext cx="2342205" cy="804859"/>
          </a:xfrm>
        </p:spPr>
        <p:txBody>
          <a:bodyPr rtlCol="0"/>
          <a:lstStyle/>
          <a:p>
            <a:pPr rtl="0"/>
            <a:r>
              <a:rPr lang="en-GB" dirty="0"/>
              <a:t>70%</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1172791" y="4599045"/>
            <a:ext cx="1748838" cy="403899"/>
          </a:xfrm>
        </p:spPr>
        <p:txBody>
          <a:bodyPr rtlCol="0"/>
          <a:lstStyle/>
          <a:p>
            <a:pPr rtl="0"/>
            <a:r>
              <a:rPr lang="es-ES" sz="1800" dirty="0" err="1"/>
              <a:t>RandomForest</a:t>
            </a:r>
            <a:r>
              <a:rPr lang="es-ES" sz="1800" dirty="0"/>
              <a:t> </a:t>
            </a:r>
            <a:r>
              <a:rPr lang="es-ES" sz="1800" dirty="0" err="1"/>
              <a:t>Classifier</a:t>
            </a:r>
            <a:r>
              <a:rPr lang="es-ES" sz="1800" dirty="0"/>
              <a:t> estándar</a:t>
            </a:r>
            <a:endParaRPr lang="en-GB" sz="1800" dirty="0"/>
          </a:p>
        </p:txBody>
      </p:sp>
      <p:graphicFrame>
        <p:nvGraphicFramePr>
          <p:cNvPr id="66" name="Chart 65" descr="chart">
            <a:extLst>
              <a:ext uri="{FF2B5EF4-FFF2-40B4-BE49-F238E27FC236}">
                <a16:creationId xmlns:a16="http://schemas.microsoft.com/office/drawing/2014/main" id="{943A9998-27A5-41C6-A7DE-89027396D699}"/>
              </a:ext>
            </a:extLst>
          </p:cNvPr>
          <p:cNvGraphicFramePr/>
          <p:nvPr>
            <p:extLst>
              <p:ext uri="{D42A27DB-BD31-4B8C-83A1-F6EECF244321}">
                <p14:modId xmlns:p14="http://schemas.microsoft.com/office/powerpoint/2010/main" val="2143037761"/>
              </p:ext>
            </p:extLst>
          </p:nvPr>
        </p:nvGraphicFramePr>
        <p:xfrm>
          <a:off x="4038599" y="2554235"/>
          <a:ext cx="2161903" cy="169246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Placeholder 8">
            <a:extLst>
              <a:ext uri="{FF2B5EF4-FFF2-40B4-BE49-F238E27FC236}">
                <a16:creationId xmlns:a16="http://schemas.microsoft.com/office/drawing/2014/main" id="{A749C0B3-FC88-4E17-A3A9-C1DE15AD3014}"/>
              </a:ext>
            </a:extLst>
          </p:cNvPr>
          <p:cNvSpPr>
            <a:spLocks noGrp="1"/>
          </p:cNvSpPr>
          <p:nvPr>
            <p:ph type="body" idx="13"/>
          </p:nvPr>
        </p:nvSpPr>
        <p:spPr>
          <a:xfrm>
            <a:off x="3869776" y="1744314"/>
            <a:ext cx="2330726" cy="804859"/>
          </a:xfrm>
        </p:spPr>
        <p:txBody>
          <a:bodyPr rtlCol="0"/>
          <a:lstStyle/>
          <a:p>
            <a:pPr rtl="0"/>
            <a:r>
              <a:rPr lang="en-GB" dirty="0"/>
              <a:t>72%</a:t>
            </a:r>
          </a:p>
        </p:txBody>
      </p:sp>
      <p:sp>
        <p:nvSpPr>
          <p:cNvPr id="14" name="Text Placeholder 13">
            <a:extLst>
              <a:ext uri="{FF2B5EF4-FFF2-40B4-BE49-F238E27FC236}">
                <a16:creationId xmlns:a16="http://schemas.microsoft.com/office/drawing/2014/main" id="{9F9D429E-3491-4492-8CA9-EE79D9A62D8A}"/>
              </a:ext>
            </a:extLst>
          </p:cNvPr>
          <p:cNvSpPr>
            <a:spLocks noGrp="1"/>
          </p:cNvSpPr>
          <p:nvPr>
            <p:ph type="body" idx="19"/>
          </p:nvPr>
        </p:nvSpPr>
        <p:spPr>
          <a:xfrm>
            <a:off x="4245131" y="5287170"/>
            <a:ext cx="1748838" cy="403899"/>
          </a:xfrm>
        </p:spPr>
        <p:txBody>
          <a:bodyPr rtlCol="0"/>
          <a:lstStyle/>
          <a:p>
            <a:pPr rtl="0"/>
            <a:r>
              <a:rPr lang="es-ES" sz="1800" dirty="0" err="1"/>
              <a:t>GridSearch</a:t>
            </a:r>
            <a:r>
              <a:rPr lang="es-ES" sz="1800" dirty="0"/>
              <a:t> varios modelos entrenados. </a:t>
            </a:r>
            <a:r>
              <a:rPr lang="es-ES" sz="1400" i="1" dirty="0"/>
              <a:t>KNN, SVM, </a:t>
            </a:r>
            <a:r>
              <a:rPr lang="es-ES" sz="1400" i="1" dirty="0" err="1"/>
              <a:t>GradientBoosting</a:t>
            </a:r>
            <a:r>
              <a:rPr lang="es-ES" sz="1400" i="1" dirty="0"/>
              <a:t>…</a:t>
            </a:r>
            <a:endParaRPr lang="en-GB" sz="1800" i="1" dirty="0"/>
          </a:p>
        </p:txBody>
      </p:sp>
      <p:graphicFrame>
        <p:nvGraphicFramePr>
          <p:cNvPr id="68" name="Chart 67" descr="chart">
            <a:extLst>
              <a:ext uri="{FF2B5EF4-FFF2-40B4-BE49-F238E27FC236}">
                <a16:creationId xmlns:a16="http://schemas.microsoft.com/office/drawing/2014/main" id="{03106EE1-A702-489F-890F-6DA299233721}"/>
              </a:ext>
            </a:extLst>
          </p:cNvPr>
          <p:cNvGraphicFramePr/>
          <p:nvPr>
            <p:extLst>
              <p:ext uri="{D42A27DB-BD31-4B8C-83A1-F6EECF244321}">
                <p14:modId xmlns:p14="http://schemas.microsoft.com/office/powerpoint/2010/main" val="2715353329"/>
              </p:ext>
            </p:extLst>
          </p:nvPr>
        </p:nvGraphicFramePr>
        <p:xfrm>
          <a:off x="6924399" y="2460434"/>
          <a:ext cx="3133227" cy="189406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 Placeholder 10">
            <a:extLst>
              <a:ext uri="{FF2B5EF4-FFF2-40B4-BE49-F238E27FC236}">
                <a16:creationId xmlns:a16="http://schemas.microsoft.com/office/drawing/2014/main" id="{AA2D59F2-79F5-4F79-9DF5-87DEBE1543B6}"/>
              </a:ext>
            </a:extLst>
          </p:cNvPr>
          <p:cNvSpPr>
            <a:spLocks noGrp="1"/>
          </p:cNvSpPr>
          <p:nvPr>
            <p:ph type="body" idx="15"/>
          </p:nvPr>
        </p:nvSpPr>
        <p:spPr>
          <a:xfrm>
            <a:off x="7350883" y="1715750"/>
            <a:ext cx="2330726" cy="804859"/>
          </a:xfrm>
        </p:spPr>
        <p:txBody>
          <a:bodyPr rtlCol="0"/>
          <a:lstStyle/>
          <a:p>
            <a:pPr rtl="0"/>
            <a:r>
              <a:rPr lang="en-GB" sz="4000" dirty="0"/>
              <a:t>98,5%</a:t>
            </a:r>
          </a:p>
        </p:txBody>
      </p:sp>
      <p:sp>
        <p:nvSpPr>
          <p:cNvPr id="15" name="Text Placeholder 14">
            <a:extLst>
              <a:ext uri="{FF2B5EF4-FFF2-40B4-BE49-F238E27FC236}">
                <a16:creationId xmlns:a16="http://schemas.microsoft.com/office/drawing/2014/main" id="{E3F8B0E6-221C-43DD-BEBD-7411B271FC0E}"/>
              </a:ext>
            </a:extLst>
          </p:cNvPr>
          <p:cNvSpPr>
            <a:spLocks noGrp="1"/>
          </p:cNvSpPr>
          <p:nvPr>
            <p:ph type="body" idx="20"/>
          </p:nvPr>
        </p:nvSpPr>
        <p:spPr>
          <a:xfrm>
            <a:off x="6924399" y="4233440"/>
            <a:ext cx="3279648" cy="1053730"/>
          </a:xfrm>
        </p:spPr>
        <p:txBody>
          <a:bodyPr rtlCol="0"/>
          <a:lstStyle/>
          <a:p>
            <a:pPr rtl="0"/>
            <a:r>
              <a:rPr lang="es-ES" sz="2400" b="1" dirty="0" err="1"/>
              <a:t>RandomForest</a:t>
            </a:r>
            <a:r>
              <a:rPr lang="es-ES" sz="2400" b="1" dirty="0"/>
              <a:t> GS </a:t>
            </a:r>
            <a:r>
              <a:rPr lang="es-ES" dirty="0"/>
              <a:t>uso de PCA y </a:t>
            </a:r>
            <a:r>
              <a:rPr lang="es-ES" dirty="0" err="1"/>
              <a:t>PipeLines</a:t>
            </a:r>
            <a:endParaRPr lang="en-GB" sz="2400" dirty="0"/>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14</a:t>
            </a:fld>
            <a:endParaRPr lang="en-GB" dirty="0"/>
          </a:p>
        </p:txBody>
      </p:sp>
      <p:sp>
        <p:nvSpPr>
          <p:cNvPr id="3" name="Title 1">
            <a:extLst>
              <a:ext uri="{FF2B5EF4-FFF2-40B4-BE49-F238E27FC236}">
                <a16:creationId xmlns:a16="http://schemas.microsoft.com/office/drawing/2014/main" id="{53CBD31E-9DBA-3F58-EC89-F7F94914660F}"/>
              </a:ext>
            </a:extLst>
          </p:cNvPr>
          <p:cNvSpPr txBox="1">
            <a:spLocks/>
          </p:cNvSpPr>
          <p:nvPr/>
        </p:nvSpPr>
        <p:spPr>
          <a:xfrm>
            <a:off x="1562876" y="782016"/>
            <a:ext cx="9371048" cy="1325563"/>
          </a:xfrm>
          <a:prstGeom prst="rect">
            <a:avLst/>
          </a:prstGeom>
        </p:spPr>
        <p:txBody>
          <a:bodyPr vert="horz" lIns="91440" tIns="45720" rIns="91440" bIns="45720" rtlCol="0"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endParaRPr lang="en-GB" b="0" dirty="0"/>
          </a:p>
        </p:txBody>
      </p:sp>
      <p:sp>
        <p:nvSpPr>
          <p:cNvPr id="4" name="Title 1">
            <a:extLst>
              <a:ext uri="{FF2B5EF4-FFF2-40B4-BE49-F238E27FC236}">
                <a16:creationId xmlns:a16="http://schemas.microsoft.com/office/drawing/2014/main" id="{EF6C772C-C556-D5DD-3283-165546806764}"/>
              </a:ext>
            </a:extLst>
          </p:cNvPr>
          <p:cNvSpPr>
            <a:spLocks noGrp="1"/>
          </p:cNvSpPr>
          <p:nvPr>
            <p:ph type="title"/>
          </p:nvPr>
        </p:nvSpPr>
        <p:spPr>
          <a:xfrm>
            <a:off x="1409700" y="630238"/>
            <a:ext cx="9372600" cy="1325562"/>
          </a:xfrm>
        </p:spPr>
        <p:txBody>
          <a:bodyPr rtlCol="0">
            <a:normAutofit/>
          </a:bodyPr>
          <a:lstStyle/>
          <a:p>
            <a:pPr rtl="0"/>
            <a:r>
              <a:rPr lang="en-GB" dirty="0" err="1"/>
              <a:t>Resultados</a:t>
            </a:r>
            <a:r>
              <a:rPr lang="en-GB" dirty="0"/>
              <a:t> de </a:t>
            </a:r>
            <a:r>
              <a:rPr lang="en-GB" dirty="0" err="1"/>
              <a:t>los</a:t>
            </a:r>
            <a:r>
              <a:rPr lang="en-GB" dirty="0"/>
              <a:t> </a:t>
            </a:r>
            <a:r>
              <a:rPr lang="en-GB" dirty="0" err="1"/>
              <a:t>modelos</a:t>
            </a:r>
            <a:r>
              <a:rPr lang="en-GB" dirty="0"/>
              <a:t> </a:t>
            </a:r>
            <a:r>
              <a:rPr lang="en-GB" dirty="0" err="1"/>
              <a:t>usados</a:t>
            </a:r>
            <a:r>
              <a:rPr lang="en-GB" dirty="0"/>
              <a:t>. </a:t>
            </a:r>
            <a:br>
              <a:rPr lang="en-GB" dirty="0"/>
            </a:br>
            <a:r>
              <a:rPr lang="en-GB" sz="2000" b="0" dirty="0" err="1"/>
              <a:t>Métrica</a:t>
            </a:r>
            <a:r>
              <a:rPr lang="en-GB" sz="2000" b="0" dirty="0"/>
              <a:t> </a:t>
            </a:r>
            <a:r>
              <a:rPr lang="en-GB" sz="2000" b="0" dirty="0" err="1"/>
              <a:t>usada</a:t>
            </a:r>
            <a:r>
              <a:rPr lang="en-GB" sz="2000" b="0" dirty="0"/>
              <a:t>: Accuracy Score</a:t>
            </a:r>
            <a:endParaRPr lang="en-GB" b="0" dirty="0"/>
          </a:p>
        </p:txBody>
      </p:sp>
    </p:spTree>
    <p:extLst>
      <p:ext uri="{BB962C8B-B14F-4D97-AF65-F5344CB8AC3E}">
        <p14:creationId xmlns:p14="http://schemas.microsoft.com/office/powerpoint/2010/main" val="336556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1074420" y="1503861"/>
            <a:ext cx="4603750" cy="1343025"/>
          </a:xfrm>
        </p:spPr>
        <p:txBody>
          <a:bodyPr rtlCol="0">
            <a:normAutofit/>
          </a:bodyPr>
          <a:lstStyle/>
          <a:p>
            <a:pPr rtl="0"/>
            <a:r>
              <a:rPr lang="en-GB" dirty="0"/>
              <a:t>CÓMO SE EXPLICA ESTO</a:t>
            </a:r>
          </a:p>
        </p:txBody>
      </p:sp>
      <p:sp>
        <p:nvSpPr>
          <p:cNvPr id="3" name="Text Placeholder 2">
            <a:extLst>
              <a:ext uri="{FF2B5EF4-FFF2-40B4-BE49-F238E27FC236}">
                <a16:creationId xmlns:a16="http://schemas.microsoft.com/office/drawing/2014/main" id="{9846EDBD-9882-4D3C-866D-07301A03447F}"/>
              </a:ext>
            </a:extLst>
          </p:cNvPr>
          <p:cNvSpPr>
            <a:spLocks noGrp="1"/>
          </p:cNvSpPr>
          <p:nvPr>
            <p:ph type="body" idx="1"/>
          </p:nvPr>
        </p:nvSpPr>
        <p:spPr>
          <a:xfrm>
            <a:off x="1074420" y="3478293"/>
            <a:ext cx="8574677" cy="2251505"/>
          </a:xfrm>
        </p:spPr>
        <p:txBody>
          <a:bodyPr rtlCol="0">
            <a:normAutofit/>
          </a:bodyPr>
          <a:lstStyle/>
          <a:p>
            <a:r>
              <a:rPr lang="es-ES" sz="2800" dirty="0">
                <a:effectLst/>
                <a:latin typeface="+mj-lt"/>
              </a:rPr>
              <a:t>Podemos abordar este problema de muchas maneras, una de ellas es </a:t>
            </a:r>
            <a:r>
              <a:rPr lang="es-ES" sz="2800" b="1" dirty="0">
                <a:effectLst/>
                <a:latin typeface="+mj-lt"/>
              </a:rPr>
              <a:t>reduciendo las dimensiones</a:t>
            </a:r>
            <a:r>
              <a:rPr lang="es-ES" sz="2800" dirty="0">
                <a:effectLst/>
                <a:latin typeface="+mj-lt"/>
              </a:rPr>
              <a:t> de mi </a:t>
            </a:r>
            <a:r>
              <a:rPr lang="es-ES" sz="2800" dirty="0" err="1">
                <a:effectLst/>
                <a:latin typeface="+mj-lt"/>
              </a:rPr>
              <a:t>dataset</a:t>
            </a:r>
            <a:r>
              <a:rPr lang="es-ES" sz="2800" dirty="0">
                <a:effectLst/>
                <a:latin typeface="+mj-lt"/>
              </a:rPr>
              <a:t> aplicando un modelo de aprendizaje no supervisado PCA, para el preprocesado de los datos antes de entrenar un modelo.</a:t>
            </a:r>
            <a:endParaRPr lang="es-ES" sz="2300" dirty="0"/>
          </a:p>
        </p:txBody>
      </p:sp>
      <p:sp>
        <p:nvSpPr>
          <p:cNvPr id="24" name="Date Placeholder 23">
            <a:extLst>
              <a:ext uri="{FF2B5EF4-FFF2-40B4-BE49-F238E27FC236}">
                <a16:creationId xmlns:a16="http://schemas.microsoft.com/office/drawing/2014/main" id="{A568F77E-2A15-420A-9FF1-5372468FB163}"/>
              </a:ext>
            </a:extLst>
          </p:cNvPr>
          <p:cNvSpPr>
            <a:spLocks noGrp="1"/>
          </p:cNvSpPr>
          <p:nvPr>
            <p:ph type="dt" sz="half" idx="10"/>
          </p:nvPr>
        </p:nvSpPr>
        <p:spPr>
          <a:xfrm>
            <a:off x="6749138" y="6356350"/>
            <a:ext cx="783776" cy="365125"/>
          </a:xfrm>
        </p:spPr>
        <p:txBody>
          <a:bodyPr rtlCol="0"/>
          <a:lstStyle/>
          <a:p>
            <a:r>
              <a:rPr lang="es-ES" dirty="0"/>
              <a:t>17/2/2023</a:t>
            </a:r>
            <a:endParaRPr lang="en-GB" dirty="0"/>
          </a:p>
          <a:p>
            <a:pPr rtl="0"/>
            <a:endParaRPr lang="en-GB" dirty="0"/>
          </a:p>
        </p:txBody>
      </p:sp>
      <p:sp>
        <p:nvSpPr>
          <p:cNvPr id="25" name="Footer Placeholder 24">
            <a:extLst>
              <a:ext uri="{FF2B5EF4-FFF2-40B4-BE49-F238E27FC236}">
                <a16:creationId xmlns:a16="http://schemas.microsoft.com/office/drawing/2014/main" id="{92FC7C0D-6691-4B70-A74A-BDA36A47C4A0}"/>
              </a:ext>
            </a:extLst>
          </p:cNvPr>
          <p:cNvSpPr>
            <a:spLocks noGrp="1"/>
          </p:cNvSpPr>
          <p:nvPr>
            <p:ph type="ftr" sz="quarter" idx="11"/>
          </p:nvPr>
        </p:nvSpPr>
        <p:spPr>
          <a:xfrm>
            <a:off x="7647214" y="6356350"/>
            <a:ext cx="2808515" cy="365125"/>
          </a:xfrm>
        </p:spPr>
        <p:txBody>
          <a:bodyPr rtlCol="0"/>
          <a:lstStyle/>
          <a:p>
            <a:pPr rtl="0"/>
            <a:r>
              <a:rPr lang="en-GB"/>
              <a:t>Conference presentation</a:t>
            </a:r>
          </a:p>
        </p:txBody>
      </p:sp>
      <p:sp>
        <p:nvSpPr>
          <p:cNvPr id="26" name="Slide Number Placeholder 25">
            <a:extLst>
              <a:ext uri="{FF2B5EF4-FFF2-40B4-BE49-F238E27FC236}">
                <a16:creationId xmlns:a16="http://schemas.microsoft.com/office/drawing/2014/main" id="{D9D7223C-05DC-44D0-899D-45F203655582}"/>
              </a:ext>
            </a:extLst>
          </p:cNvPr>
          <p:cNvSpPr>
            <a:spLocks noGrp="1"/>
          </p:cNvSpPr>
          <p:nvPr>
            <p:ph type="sldNum" sz="quarter" idx="12"/>
          </p:nvPr>
        </p:nvSpPr>
        <p:spPr>
          <a:xfrm>
            <a:off x="10570030" y="6356350"/>
            <a:ext cx="783770" cy="365125"/>
          </a:xfrm>
        </p:spPr>
        <p:txBody>
          <a:bodyPr rtlCol="0"/>
          <a:lstStyle/>
          <a:p>
            <a:pPr rtl="0"/>
            <a:fld id="{B5CEABB6-07DC-46E8-9B57-56EC44A396E5}" type="slidenum">
              <a:rPr lang="en-GB" smtClean="0"/>
              <a:pPr rtl="0"/>
              <a:t>15</a:t>
            </a:fld>
            <a:endParaRPr lang="en-GB"/>
          </a:p>
        </p:txBody>
      </p:sp>
    </p:spTree>
    <p:extLst>
      <p:ext uri="{BB962C8B-B14F-4D97-AF65-F5344CB8AC3E}">
        <p14:creationId xmlns:p14="http://schemas.microsoft.com/office/powerpoint/2010/main" val="3579568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C0C2-918D-493B-88AC-1556A77DF098}"/>
              </a:ext>
            </a:extLst>
          </p:cNvPr>
          <p:cNvSpPr>
            <a:spLocks noGrp="1"/>
          </p:cNvSpPr>
          <p:nvPr>
            <p:ph type="title"/>
          </p:nvPr>
        </p:nvSpPr>
        <p:spPr>
          <a:xfrm>
            <a:off x="2074505" y="629616"/>
            <a:ext cx="8042991" cy="1325563"/>
          </a:xfrm>
        </p:spPr>
        <p:txBody>
          <a:bodyPr rtlCol="0">
            <a:normAutofit/>
          </a:bodyPr>
          <a:lstStyle/>
          <a:p>
            <a:pPr rtl="0"/>
            <a:r>
              <a:rPr lang="en-GB" dirty="0" err="1"/>
              <a:t>Datos</a:t>
            </a:r>
            <a:r>
              <a:rPr lang="en-GB" dirty="0"/>
              <a:t> </a:t>
            </a:r>
            <a:r>
              <a:rPr lang="en-GB" dirty="0" err="1"/>
              <a:t>utilizados</a:t>
            </a:r>
            <a:endParaRPr lang="en-GB" dirty="0"/>
          </a:p>
        </p:txBody>
      </p:sp>
      <p:pic>
        <p:nvPicPr>
          <p:cNvPr id="15" name="Online Image Placeholder 14" descr="New outline">
            <a:extLst>
              <a:ext uri="{FF2B5EF4-FFF2-40B4-BE49-F238E27FC236}">
                <a16:creationId xmlns:a16="http://schemas.microsoft.com/office/drawing/2014/main" id="{F1718E48-B4A3-444B-9DA9-7DCC8C1FA31E}"/>
              </a:ext>
            </a:extLst>
          </p:cNvPr>
          <p:cNvPicPr>
            <a:picLocks noGrp="1" noChangeAspect="1"/>
          </p:cNvPicPr>
          <p:nvPr>
            <p:ph type="clipArt" sz="quarter" idx="1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1592" y="3065721"/>
            <a:ext cx="746125" cy="746125"/>
          </a:xfrm>
        </p:spPr>
      </p:pic>
      <p:sp>
        <p:nvSpPr>
          <p:cNvPr id="4" name="Text Placeholder 3">
            <a:extLst>
              <a:ext uri="{FF2B5EF4-FFF2-40B4-BE49-F238E27FC236}">
                <a16:creationId xmlns:a16="http://schemas.microsoft.com/office/drawing/2014/main" id="{8168D8B0-45A5-4F7D-9510-139B00A37B5F}"/>
              </a:ext>
            </a:extLst>
          </p:cNvPr>
          <p:cNvSpPr>
            <a:spLocks noGrp="1"/>
          </p:cNvSpPr>
          <p:nvPr>
            <p:ph type="body" idx="10"/>
          </p:nvPr>
        </p:nvSpPr>
        <p:spPr>
          <a:xfrm>
            <a:off x="432262" y="4289368"/>
            <a:ext cx="3055517" cy="1251688"/>
          </a:xfrm>
        </p:spPr>
        <p:txBody>
          <a:bodyPr rtlCol="0">
            <a:noAutofit/>
          </a:bodyPr>
          <a:lstStyle/>
          <a:p>
            <a:pPr rtl="0"/>
            <a:r>
              <a:rPr lang="en-GB" sz="2800" dirty="0">
                <a:solidFill>
                  <a:schemeClr val="bg2">
                    <a:lumMod val="50000"/>
                  </a:schemeClr>
                </a:solidFill>
              </a:rPr>
              <a:t>Más de </a:t>
            </a:r>
            <a:r>
              <a:rPr lang="en-GB" sz="2800" b="1" dirty="0">
                <a:solidFill>
                  <a:schemeClr val="bg2">
                    <a:lumMod val="50000"/>
                  </a:schemeClr>
                </a:solidFill>
              </a:rPr>
              <a:t>4400 </a:t>
            </a:r>
            <a:r>
              <a:rPr lang="en-GB" sz="2800" b="1" dirty="0" err="1">
                <a:solidFill>
                  <a:schemeClr val="bg2">
                    <a:lumMod val="50000"/>
                  </a:schemeClr>
                </a:solidFill>
              </a:rPr>
              <a:t>estudiantes</a:t>
            </a:r>
            <a:r>
              <a:rPr lang="en-GB" sz="2800" dirty="0">
                <a:solidFill>
                  <a:schemeClr val="bg2">
                    <a:lumMod val="50000"/>
                  </a:schemeClr>
                </a:solidFill>
              </a:rPr>
              <a:t> </a:t>
            </a:r>
            <a:r>
              <a:rPr lang="en-GB" sz="2800" dirty="0" err="1">
                <a:solidFill>
                  <a:schemeClr val="bg2">
                    <a:lumMod val="50000"/>
                  </a:schemeClr>
                </a:solidFill>
              </a:rPr>
              <a:t>individualmente</a:t>
            </a:r>
            <a:r>
              <a:rPr lang="en-GB" sz="2800" dirty="0">
                <a:solidFill>
                  <a:schemeClr val="bg2">
                    <a:lumMod val="50000"/>
                  </a:schemeClr>
                </a:solidFill>
              </a:rPr>
              <a:t> </a:t>
            </a:r>
            <a:r>
              <a:rPr lang="en-GB" sz="2800" dirty="0" err="1">
                <a:solidFill>
                  <a:schemeClr val="bg2">
                    <a:lumMod val="50000"/>
                  </a:schemeClr>
                </a:solidFill>
              </a:rPr>
              <a:t>analizados</a:t>
            </a:r>
            <a:r>
              <a:rPr lang="en-GB" sz="2800" dirty="0">
                <a:solidFill>
                  <a:schemeClr val="bg2">
                    <a:lumMod val="50000"/>
                  </a:schemeClr>
                </a:solidFill>
              </a:rPr>
              <a:t> </a:t>
            </a:r>
          </a:p>
          <a:p>
            <a:pPr rtl="0"/>
            <a:endParaRPr lang="en-GB" dirty="0"/>
          </a:p>
        </p:txBody>
      </p:sp>
      <p:pic>
        <p:nvPicPr>
          <p:cNvPr id="13" name="Online Image Placeholder 12" descr="Polaroid Pictures outline">
            <a:extLst>
              <a:ext uri="{FF2B5EF4-FFF2-40B4-BE49-F238E27FC236}">
                <a16:creationId xmlns:a16="http://schemas.microsoft.com/office/drawing/2014/main" id="{AF4EBF4E-5DA7-4D6A-BF3F-B5152F57E622}"/>
              </a:ext>
            </a:extLst>
          </p:cNvPr>
          <p:cNvPicPr>
            <a:picLocks noGrp="1" noChangeAspect="1"/>
          </p:cNvPicPr>
          <p:nvPr>
            <p:ph type="clipArt" sz="quarter" idx="13"/>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2937" y="3165475"/>
            <a:ext cx="746125" cy="746125"/>
          </a:xfrm>
        </p:spPr>
      </p:pic>
      <p:sp>
        <p:nvSpPr>
          <p:cNvPr id="6" name="Text Placeholder 5">
            <a:extLst>
              <a:ext uri="{FF2B5EF4-FFF2-40B4-BE49-F238E27FC236}">
                <a16:creationId xmlns:a16="http://schemas.microsoft.com/office/drawing/2014/main" id="{7EABD66B-108F-4078-B750-915D7E688F66}"/>
              </a:ext>
            </a:extLst>
          </p:cNvPr>
          <p:cNvSpPr>
            <a:spLocks noGrp="1"/>
          </p:cNvSpPr>
          <p:nvPr>
            <p:ph type="body" idx="12"/>
          </p:nvPr>
        </p:nvSpPr>
        <p:spPr>
          <a:xfrm>
            <a:off x="4520738" y="4269736"/>
            <a:ext cx="3150523" cy="1006029"/>
          </a:xfrm>
        </p:spPr>
        <p:txBody>
          <a:bodyPr rtlCol="0">
            <a:noAutofit/>
          </a:bodyPr>
          <a:lstStyle/>
          <a:p>
            <a:pPr rtl="0"/>
            <a:r>
              <a:rPr lang="en-GB" sz="2800" dirty="0" err="1"/>
              <a:t>Casi</a:t>
            </a:r>
            <a:r>
              <a:rPr lang="en-GB" sz="2800" dirty="0"/>
              <a:t> </a:t>
            </a:r>
            <a:r>
              <a:rPr lang="en-GB" sz="2800" b="1" dirty="0"/>
              <a:t>40 variables</a:t>
            </a:r>
            <a:r>
              <a:rPr lang="en-GB" sz="2800" dirty="0"/>
              <a:t> </a:t>
            </a:r>
            <a:r>
              <a:rPr lang="en-GB" sz="2800" dirty="0" err="1"/>
              <a:t>por</a:t>
            </a:r>
            <a:r>
              <a:rPr lang="en-GB" sz="2800" dirty="0"/>
              <a:t> </a:t>
            </a:r>
            <a:r>
              <a:rPr lang="en-GB" sz="2800" dirty="0" err="1"/>
              <a:t>caso</a:t>
            </a:r>
            <a:r>
              <a:rPr lang="en-GB" sz="2800" dirty="0"/>
              <a:t>. </a:t>
            </a:r>
          </a:p>
          <a:p>
            <a:pPr rtl="0"/>
            <a:r>
              <a:rPr lang="en-GB" sz="2000" i="1" dirty="0" err="1"/>
              <a:t>Biológicas</a:t>
            </a:r>
            <a:r>
              <a:rPr lang="en-GB" sz="2000" i="1" dirty="0"/>
              <a:t>, </a:t>
            </a:r>
            <a:r>
              <a:rPr lang="en-GB" sz="2000" i="1" dirty="0" err="1"/>
              <a:t>sociales</a:t>
            </a:r>
            <a:r>
              <a:rPr lang="en-GB" sz="2000" i="1" dirty="0"/>
              <a:t>, </a:t>
            </a:r>
            <a:r>
              <a:rPr lang="en-GB" sz="2000" i="1" dirty="0" err="1"/>
              <a:t>académicas</a:t>
            </a:r>
            <a:r>
              <a:rPr lang="en-GB" sz="2000" i="1" dirty="0"/>
              <a:t> y </a:t>
            </a:r>
            <a:r>
              <a:rPr lang="en-GB" sz="2000" i="1" dirty="0" err="1"/>
              <a:t>socioeconómicas</a:t>
            </a:r>
            <a:endParaRPr lang="en-GB" sz="2000" i="1" dirty="0"/>
          </a:p>
          <a:p>
            <a:pPr rtl="0"/>
            <a:endParaRPr lang="en-GB" dirty="0"/>
          </a:p>
        </p:txBody>
      </p:sp>
      <p:sp>
        <p:nvSpPr>
          <p:cNvPr id="8" name="Text Placeholder 7">
            <a:extLst>
              <a:ext uri="{FF2B5EF4-FFF2-40B4-BE49-F238E27FC236}">
                <a16:creationId xmlns:a16="http://schemas.microsoft.com/office/drawing/2014/main" id="{DD4B12C8-7D13-4A97-984A-D62F49E41281}"/>
              </a:ext>
            </a:extLst>
          </p:cNvPr>
          <p:cNvSpPr>
            <a:spLocks noGrp="1"/>
          </p:cNvSpPr>
          <p:nvPr>
            <p:ph type="body" idx="14"/>
          </p:nvPr>
        </p:nvSpPr>
        <p:spPr>
          <a:xfrm>
            <a:off x="9176826" y="4301766"/>
            <a:ext cx="2176974" cy="566511"/>
          </a:xfrm>
        </p:spPr>
        <p:txBody>
          <a:bodyPr rtlCol="0">
            <a:noAutofit/>
          </a:bodyPr>
          <a:lstStyle/>
          <a:p>
            <a:pPr rtl="0"/>
            <a:r>
              <a:rPr lang="es-ES" sz="2800" dirty="0">
                <a:solidFill>
                  <a:schemeClr val="bg2">
                    <a:lumMod val="50000"/>
                  </a:schemeClr>
                </a:solidFill>
              </a:rPr>
              <a:t>TRES POSIBLES OUTCOMES</a:t>
            </a:r>
            <a:endParaRPr lang="en-GB" sz="2800" dirty="0">
              <a:solidFill>
                <a:schemeClr val="bg2">
                  <a:lumMod val="50000"/>
                </a:schemeClr>
              </a:solidFill>
            </a:endParaRPr>
          </a:p>
        </p:txBody>
      </p:sp>
      <p:sp>
        <p:nvSpPr>
          <p:cNvPr id="56" name="Date Placeholder 55">
            <a:extLst>
              <a:ext uri="{FF2B5EF4-FFF2-40B4-BE49-F238E27FC236}">
                <a16:creationId xmlns:a16="http://schemas.microsoft.com/office/drawing/2014/main" id="{0261CE8B-C14A-4CB0-8425-9BF2DABA1CBB}"/>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57" name="Footer Placeholder 56">
            <a:extLst>
              <a:ext uri="{FF2B5EF4-FFF2-40B4-BE49-F238E27FC236}">
                <a16:creationId xmlns:a16="http://schemas.microsoft.com/office/drawing/2014/main" id="{EADDB002-EE78-421D-9B13-6032CF56C68C}"/>
              </a:ext>
            </a:extLst>
          </p:cNvPr>
          <p:cNvSpPr>
            <a:spLocks noGrp="1"/>
          </p:cNvSpPr>
          <p:nvPr>
            <p:ph type="ftr" sz="quarter" idx="3"/>
          </p:nvPr>
        </p:nvSpPr>
        <p:spPr>
          <a:xfrm>
            <a:off x="4038600" y="6356350"/>
            <a:ext cx="4114800" cy="365125"/>
          </a:xfrm>
        </p:spPr>
        <p:txBody>
          <a:bodyPr rtlCol="0"/>
          <a:lstStyle/>
          <a:p>
            <a:pPr rtl="0"/>
            <a:r>
              <a:rPr lang="en-GB" dirty="0"/>
              <a:t>Conference presentation</a:t>
            </a:r>
          </a:p>
        </p:txBody>
      </p:sp>
      <p:sp>
        <p:nvSpPr>
          <p:cNvPr id="58" name="Slide Number Placeholder 57">
            <a:extLst>
              <a:ext uri="{FF2B5EF4-FFF2-40B4-BE49-F238E27FC236}">
                <a16:creationId xmlns:a16="http://schemas.microsoft.com/office/drawing/2014/main" id="{2D47FE32-E4F9-49CA-A793-C48BD324655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16</a:t>
            </a:fld>
            <a:endParaRPr lang="en-GB"/>
          </a:p>
        </p:txBody>
      </p:sp>
      <p:pic>
        <p:nvPicPr>
          <p:cNvPr id="3" name="Online Image Placeholder 14" descr="New outline">
            <a:extLst>
              <a:ext uri="{FF2B5EF4-FFF2-40B4-BE49-F238E27FC236}">
                <a16:creationId xmlns:a16="http://schemas.microsoft.com/office/drawing/2014/main" id="{3F425661-F116-62AD-FACB-2E41E6CEA9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2780" y="3104213"/>
            <a:ext cx="746125" cy="746125"/>
          </a:xfrm>
          <a:prstGeom prst="rect">
            <a:avLst/>
          </a:prstGeom>
        </p:spPr>
      </p:pic>
      <p:sp>
        <p:nvSpPr>
          <p:cNvPr id="5" name="Rectangle 4">
            <a:extLst>
              <a:ext uri="{FF2B5EF4-FFF2-40B4-BE49-F238E27FC236}">
                <a16:creationId xmlns:a16="http://schemas.microsoft.com/office/drawing/2014/main" id="{FBD7298D-26F1-3C3E-7BD5-22DFD4A06BEF}"/>
              </a:ext>
            </a:extLst>
          </p:cNvPr>
          <p:cNvSpPr/>
          <p:nvPr/>
        </p:nvSpPr>
        <p:spPr>
          <a:xfrm>
            <a:off x="4169566" y="3165475"/>
            <a:ext cx="3852865" cy="2945632"/>
          </a:xfrm>
          <a:prstGeom prst="rect">
            <a:avLst/>
          </a:prstGeom>
          <a:noFill/>
          <a:ln w="984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9AEC2ADA-7D18-2928-41DC-17702B7ED5D5}"/>
              </a:ext>
            </a:extLst>
          </p:cNvPr>
          <p:cNvCxnSpPr/>
          <p:nvPr/>
        </p:nvCxnSpPr>
        <p:spPr>
          <a:xfrm>
            <a:off x="3346734" y="1779280"/>
            <a:ext cx="1872343" cy="1280160"/>
          </a:xfrm>
          <a:prstGeom prst="straightConnector1">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49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C0C2-918D-493B-88AC-1556A77DF098}"/>
              </a:ext>
            </a:extLst>
          </p:cNvPr>
          <p:cNvSpPr>
            <a:spLocks noGrp="1"/>
          </p:cNvSpPr>
          <p:nvPr>
            <p:ph type="title"/>
          </p:nvPr>
        </p:nvSpPr>
        <p:spPr>
          <a:xfrm>
            <a:off x="2074505" y="629616"/>
            <a:ext cx="8042991" cy="1325563"/>
          </a:xfrm>
        </p:spPr>
        <p:txBody>
          <a:bodyPr rtlCol="0">
            <a:normAutofit/>
          </a:bodyPr>
          <a:lstStyle/>
          <a:p>
            <a:pPr rtl="0"/>
            <a:r>
              <a:rPr lang="en-GB" dirty="0" err="1"/>
              <a:t>Datos</a:t>
            </a:r>
            <a:r>
              <a:rPr lang="en-GB" dirty="0"/>
              <a:t> </a:t>
            </a:r>
            <a:r>
              <a:rPr lang="en-GB" dirty="0" err="1"/>
              <a:t>utilizados</a:t>
            </a:r>
            <a:r>
              <a:rPr lang="en-GB" dirty="0"/>
              <a:t>. DESPUÉS DE PCA</a:t>
            </a:r>
          </a:p>
        </p:txBody>
      </p:sp>
      <p:pic>
        <p:nvPicPr>
          <p:cNvPr id="15" name="Online Image Placeholder 14" descr="New outline">
            <a:extLst>
              <a:ext uri="{FF2B5EF4-FFF2-40B4-BE49-F238E27FC236}">
                <a16:creationId xmlns:a16="http://schemas.microsoft.com/office/drawing/2014/main" id="{F1718E48-B4A3-444B-9DA9-7DCC8C1FA31E}"/>
              </a:ext>
            </a:extLst>
          </p:cNvPr>
          <p:cNvPicPr>
            <a:picLocks noGrp="1" noChangeAspect="1"/>
          </p:cNvPicPr>
          <p:nvPr>
            <p:ph type="clipArt" sz="quarter" idx="1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1592" y="3065721"/>
            <a:ext cx="746125" cy="746125"/>
          </a:xfrm>
        </p:spPr>
      </p:pic>
      <p:sp>
        <p:nvSpPr>
          <p:cNvPr id="4" name="Text Placeholder 3">
            <a:extLst>
              <a:ext uri="{FF2B5EF4-FFF2-40B4-BE49-F238E27FC236}">
                <a16:creationId xmlns:a16="http://schemas.microsoft.com/office/drawing/2014/main" id="{8168D8B0-45A5-4F7D-9510-139B00A37B5F}"/>
              </a:ext>
            </a:extLst>
          </p:cNvPr>
          <p:cNvSpPr>
            <a:spLocks noGrp="1"/>
          </p:cNvSpPr>
          <p:nvPr>
            <p:ph type="body" idx="10"/>
          </p:nvPr>
        </p:nvSpPr>
        <p:spPr>
          <a:xfrm>
            <a:off x="432262" y="4289368"/>
            <a:ext cx="3055517" cy="1251688"/>
          </a:xfrm>
        </p:spPr>
        <p:txBody>
          <a:bodyPr rtlCol="0">
            <a:noAutofit/>
          </a:bodyPr>
          <a:lstStyle/>
          <a:p>
            <a:pPr rtl="0"/>
            <a:r>
              <a:rPr lang="en-GB" sz="2800" dirty="0">
                <a:solidFill>
                  <a:schemeClr val="bg2">
                    <a:lumMod val="50000"/>
                  </a:schemeClr>
                </a:solidFill>
              </a:rPr>
              <a:t>Más de </a:t>
            </a:r>
            <a:r>
              <a:rPr lang="en-GB" sz="2800" b="1" dirty="0">
                <a:solidFill>
                  <a:schemeClr val="bg2">
                    <a:lumMod val="50000"/>
                  </a:schemeClr>
                </a:solidFill>
              </a:rPr>
              <a:t>4400 </a:t>
            </a:r>
            <a:r>
              <a:rPr lang="en-GB" sz="2800" b="1" dirty="0" err="1">
                <a:solidFill>
                  <a:schemeClr val="bg2">
                    <a:lumMod val="50000"/>
                  </a:schemeClr>
                </a:solidFill>
              </a:rPr>
              <a:t>estudiantes</a:t>
            </a:r>
            <a:r>
              <a:rPr lang="en-GB" sz="2800" dirty="0">
                <a:solidFill>
                  <a:schemeClr val="bg2">
                    <a:lumMod val="50000"/>
                  </a:schemeClr>
                </a:solidFill>
              </a:rPr>
              <a:t> </a:t>
            </a:r>
            <a:r>
              <a:rPr lang="en-GB" sz="2800" dirty="0" err="1">
                <a:solidFill>
                  <a:schemeClr val="bg2">
                    <a:lumMod val="50000"/>
                  </a:schemeClr>
                </a:solidFill>
              </a:rPr>
              <a:t>individualmente</a:t>
            </a:r>
            <a:r>
              <a:rPr lang="en-GB" sz="2800" dirty="0">
                <a:solidFill>
                  <a:schemeClr val="bg2">
                    <a:lumMod val="50000"/>
                  </a:schemeClr>
                </a:solidFill>
              </a:rPr>
              <a:t> </a:t>
            </a:r>
            <a:r>
              <a:rPr lang="en-GB" sz="2800" dirty="0" err="1">
                <a:solidFill>
                  <a:schemeClr val="bg2">
                    <a:lumMod val="50000"/>
                  </a:schemeClr>
                </a:solidFill>
              </a:rPr>
              <a:t>analizados</a:t>
            </a:r>
            <a:r>
              <a:rPr lang="en-GB" sz="2800" dirty="0">
                <a:solidFill>
                  <a:schemeClr val="bg2">
                    <a:lumMod val="50000"/>
                  </a:schemeClr>
                </a:solidFill>
              </a:rPr>
              <a:t> </a:t>
            </a:r>
          </a:p>
          <a:p>
            <a:pPr rtl="0"/>
            <a:endParaRPr lang="en-GB" dirty="0"/>
          </a:p>
        </p:txBody>
      </p:sp>
      <p:pic>
        <p:nvPicPr>
          <p:cNvPr id="13" name="Online Image Placeholder 12" descr="Polaroid Pictures outline">
            <a:extLst>
              <a:ext uri="{FF2B5EF4-FFF2-40B4-BE49-F238E27FC236}">
                <a16:creationId xmlns:a16="http://schemas.microsoft.com/office/drawing/2014/main" id="{AF4EBF4E-5DA7-4D6A-BF3F-B5152F57E622}"/>
              </a:ext>
            </a:extLst>
          </p:cNvPr>
          <p:cNvPicPr>
            <a:picLocks noGrp="1" noChangeAspect="1"/>
          </p:cNvPicPr>
          <p:nvPr>
            <p:ph type="clipArt" sz="quarter" idx="13"/>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2937" y="3165475"/>
            <a:ext cx="746125" cy="746125"/>
          </a:xfrm>
        </p:spPr>
      </p:pic>
      <p:sp>
        <p:nvSpPr>
          <p:cNvPr id="6" name="Text Placeholder 5">
            <a:extLst>
              <a:ext uri="{FF2B5EF4-FFF2-40B4-BE49-F238E27FC236}">
                <a16:creationId xmlns:a16="http://schemas.microsoft.com/office/drawing/2014/main" id="{7EABD66B-108F-4078-B750-915D7E688F66}"/>
              </a:ext>
            </a:extLst>
          </p:cNvPr>
          <p:cNvSpPr>
            <a:spLocks noGrp="1"/>
          </p:cNvSpPr>
          <p:nvPr>
            <p:ph type="body" idx="12"/>
          </p:nvPr>
        </p:nvSpPr>
        <p:spPr>
          <a:xfrm>
            <a:off x="4520738" y="4269736"/>
            <a:ext cx="3150523" cy="1006029"/>
          </a:xfrm>
        </p:spPr>
        <p:txBody>
          <a:bodyPr rtlCol="0">
            <a:noAutofit/>
          </a:bodyPr>
          <a:lstStyle/>
          <a:p>
            <a:pPr rtl="0"/>
            <a:r>
              <a:rPr lang="en-GB" sz="2800" b="1" dirty="0"/>
              <a:t>9 VARIABLES </a:t>
            </a:r>
            <a:r>
              <a:rPr lang="en-GB" sz="2800" dirty="0"/>
              <a:t>COMBINADAS</a:t>
            </a:r>
          </a:p>
          <a:p>
            <a:pPr rtl="0"/>
            <a:endParaRPr lang="en-GB" dirty="0"/>
          </a:p>
        </p:txBody>
      </p:sp>
      <p:sp>
        <p:nvSpPr>
          <p:cNvPr id="8" name="Text Placeholder 7">
            <a:extLst>
              <a:ext uri="{FF2B5EF4-FFF2-40B4-BE49-F238E27FC236}">
                <a16:creationId xmlns:a16="http://schemas.microsoft.com/office/drawing/2014/main" id="{DD4B12C8-7D13-4A97-984A-D62F49E41281}"/>
              </a:ext>
            </a:extLst>
          </p:cNvPr>
          <p:cNvSpPr>
            <a:spLocks noGrp="1"/>
          </p:cNvSpPr>
          <p:nvPr>
            <p:ph type="body" idx="14"/>
          </p:nvPr>
        </p:nvSpPr>
        <p:spPr>
          <a:xfrm>
            <a:off x="9176826" y="4301766"/>
            <a:ext cx="2176974" cy="566511"/>
          </a:xfrm>
        </p:spPr>
        <p:txBody>
          <a:bodyPr rtlCol="0">
            <a:noAutofit/>
          </a:bodyPr>
          <a:lstStyle/>
          <a:p>
            <a:pPr rtl="0"/>
            <a:r>
              <a:rPr lang="es-ES" sz="2800" dirty="0">
                <a:solidFill>
                  <a:schemeClr val="bg2">
                    <a:lumMod val="50000"/>
                  </a:schemeClr>
                </a:solidFill>
              </a:rPr>
              <a:t>TRES POSIBLES OUTCOMES</a:t>
            </a:r>
            <a:endParaRPr lang="en-GB" sz="2800" dirty="0">
              <a:solidFill>
                <a:schemeClr val="bg2">
                  <a:lumMod val="50000"/>
                </a:schemeClr>
              </a:solidFill>
            </a:endParaRPr>
          </a:p>
        </p:txBody>
      </p:sp>
      <p:sp>
        <p:nvSpPr>
          <p:cNvPr id="56" name="Date Placeholder 55">
            <a:extLst>
              <a:ext uri="{FF2B5EF4-FFF2-40B4-BE49-F238E27FC236}">
                <a16:creationId xmlns:a16="http://schemas.microsoft.com/office/drawing/2014/main" id="{0261CE8B-C14A-4CB0-8425-9BF2DABA1CBB}"/>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57" name="Footer Placeholder 56">
            <a:extLst>
              <a:ext uri="{FF2B5EF4-FFF2-40B4-BE49-F238E27FC236}">
                <a16:creationId xmlns:a16="http://schemas.microsoft.com/office/drawing/2014/main" id="{EADDB002-EE78-421D-9B13-6032CF56C68C}"/>
              </a:ext>
            </a:extLst>
          </p:cNvPr>
          <p:cNvSpPr>
            <a:spLocks noGrp="1"/>
          </p:cNvSpPr>
          <p:nvPr>
            <p:ph type="ftr" sz="quarter" idx="3"/>
          </p:nvPr>
        </p:nvSpPr>
        <p:spPr>
          <a:xfrm>
            <a:off x="4038600" y="6356350"/>
            <a:ext cx="4114800" cy="365125"/>
          </a:xfrm>
        </p:spPr>
        <p:txBody>
          <a:bodyPr rtlCol="0"/>
          <a:lstStyle/>
          <a:p>
            <a:pPr rtl="0"/>
            <a:r>
              <a:rPr lang="en-GB" dirty="0"/>
              <a:t>Conference presentation</a:t>
            </a:r>
          </a:p>
        </p:txBody>
      </p:sp>
      <p:sp>
        <p:nvSpPr>
          <p:cNvPr id="58" name="Slide Number Placeholder 57">
            <a:extLst>
              <a:ext uri="{FF2B5EF4-FFF2-40B4-BE49-F238E27FC236}">
                <a16:creationId xmlns:a16="http://schemas.microsoft.com/office/drawing/2014/main" id="{2D47FE32-E4F9-49CA-A793-C48BD324655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17</a:t>
            </a:fld>
            <a:endParaRPr lang="en-GB"/>
          </a:p>
        </p:txBody>
      </p:sp>
      <p:pic>
        <p:nvPicPr>
          <p:cNvPr id="3" name="Online Image Placeholder 14" descr="New outline">
            <a:extLst>
              <a:ext uri="{FF2B5EF4-FFF2-40B4-BE49-F238E27FC236}">
                <a16:creationId xmlns:a16="http://schemas.microsoft.com/office/drawing/2014/main" id="{3F425661-F116-62AD-FACB-2E41E6CEA9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2780" y="3104213"/>
            <a:ext cx="746125" cy="746125"/>
          </a:xfrm>
          <a:prstGeom prst="rect">
            <a:avLst/>
          </a:prstGeom>
        </p:spPr>
      </p:pic>
      <p:sp>
        <p:nvSpPr>
          <p:cNvPr id="5" name="Rectangle 4">
            <a:extLst>
              <a:ext uri="{FF2B5EF4-FFF2-40B4-BE49-F238E27FC236}">
                <a16:creationId xmlns:a16="http://schemas.microsoft.com/office/drawing/2014/main" id="{FBD7298D-26F1-3C3E-7BD5-22DFD4A06BEF}"/>
              </a:ext>
            </a:extLst>
          </p:cNvPr>
          <p:cNvSpPr/>
          <p:nvPr/>
        </p:nvSpPr>
        <p:spPr>
          <a:xfrm>
            <a:off x="4169566" y="3165475"/>
            <a:ext cx="3852865" cy="2945632"/>
          </a:xfrm>
          <a:prstGeom prst="rect">
            <a:avLst/>
          </a:prstGeom>
          <a:noFill/>
          <a:ln w="984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9AEC2ADA-7D18-2928-41DC-17702B7ED5D5}"/>
              </a:ext>
            </a:extLst>
          </p:cNvPr>
          <p:cNvCxnSpPr/>
          <p:nvPr/>
        </p:nvCxnSpPr>
        <p:spPr>
          <a:xfrm>
            <a:off x="3346734" y="1779280"/>
            <a:ext cx="1872343" cy="1280160"/>
          </a:xfrm>
          <a:prstGeom prst="straightConnector1">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37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rot="16200000">
            <a:off x="-2374585" y="2766221"/>
            <a:ext cx="6858002" cy="1325563"/>
          </a:xfrm>
        </p:spPr>
        <p:txBody>
          <a:bodyPr rtlCol="0"/>
          <a:lstStyle/>
          <a:p>
            <a:pPr rtl="0"/>
            <a:r>
              <a:rPr lang="es-ES" dirty="0"/>
              <a:t>MEJORANDO PARAMS</a:t>
            </a:r>
            <a:endParaRPr lang="en-GB" dirty="0"/>
          </a:p>
        </p:txBody>
      </p:sp>
      <p:sp>
        <p:nvSpPr>
          <p:cNvPr id="10" name="Text Placeholder 9">
            <a:extLst>
              <a:ext uri="{FF2B5EF4-FFF2-40B4-BE49-F238E27FC236}">
                <a16:creationId xmlns:a16="http://schemas.microsoft.com/office/drawing/2014/main" id="{06229164-7E26-4228-8078-D25BF57BBE19}"/>
              </a:ext>
            </a:extLst>
          </p:cNvPr>
          <p:cNvSpPr>
            <a:spLocks noGrp="1"/>
          </p:cNvSpPr>
          <p:nvPr>
            <p:ph type="body" sz="quarter" idx="10"/>
          </p:nvPr>
        </p:nvSpPr>
        <p:spPr>
          <a:xfrm>
            <a:off x="3449399" y="1309370"/>
            <a:ext cx="1143000" cy="674370"/>
          </a:xfrm>
        </p:spPr>
        <p:txBody>
          <a:bodyPr rtlCol="0"/>
          <a:lstStyle/>
          <a:p>
            <a:pPr rtl="0"/>
            <a:r>
              <a:rPr lang="en-GB" dirty="0"/>
              <a:t>1</a:t>
            </a:r>
          </a:p>
        </p:txBody>
      </p:sp>
      <p:sp>
        <p:nvSpPr>
          <p:cNvPr id="12" name="Text Placeholder 11">
            <a:extLst>
              <a:ext uri="{FF2B5EF4-FFF2-40B4-BE49-F238E27FC236}">
                <a16:creationId xmlns:a16="http://schemas.microsoft.com/office/drawing/2014/main" id="{A7E8B114-078A-441B-B423-7E655A5F3F7B}"/>
              </a:ext>
            </a:extLst>
          </p:cNvPr>
          <p:cNvSpPr>
            <a:spLocks noGrp="1"/>
          </p:cNvSpPr>
          <p:nvPr>
            <p:ph type="body" sz="quarter" idx="12"/>
          </p:nvPr>
        </p:nvSpPr>
        <p:spPr>
          <a:xfrm>
            <a:off x="3511187" y="2816860"/>
            <a:ext cx="1143000" cy="674370"/>
          </a:xfrm>
        </p:spPr>
        <p:txBody>
          <a:bodyPr rtlCol="0"/>
          <a:lstStyle/>
          <a:p>
            <a:pPr rtl="0"/>
            <a:r>
              <a:rPr lang="en-GB" dirty="0"/>
              <a:t>2</a:t>
            </a:r>
          </a:p>
        </p:txBody>
      </p:sp>
      <p:sp>
        <p:nvSpPr>
          <p:cNvPr id="11" name="Content Placeholder 10">
            <a:extLst>
              <a:ext uri="{FF2B5EF4-FFF2-40B4-BE49-F238E27FC236}">
                <a16:creationId xmlns:a16="http://schemas.microsoft.com/office/drawing/2014/main" id="{D1032C24-FBA8-494E-87CD-9CAB6BEC072B}"/>
              </a:ext>
            </a:extLst>
          </p:cNvPr>
          <p:cNvSpPr>
            <a:spLocks noGrp="1"/>
          </p:cNvSpPr>
          <p:nvPr>
            <p:ph idx="11"/>
          </p:nvPr>
        </p:nvSpPr>
        <p:spPr>
          <a:xfrm>
            <a:off x="4318000" y="1439227"/>
            <a:ext cx="5664200" cy="674370"/>
          </a:xfrm>
        </p:spPr>
        <p:txBody>
          <a:bodyPr rtlCol="0">
            <a:normAutofit lnSpcReduction="10000"/>
          </a:bodyPr>
          <a:lstStyle/>
          <a:p>
            <a:pPr rtl="0"/>
            <a:r>
              <a:rPr lang="es-ES" sz="2000" dirty="0"/>
              <a:t>PIPELINE. Escalamiento de los datos, reducción de variables, modelo: </a:t>
            </a:r>
            <a:r>
              <a:rPr lang="es-ES" sz="2000" dirty="0" err="1"/>
              <a:t>RandomForestClassifier</a:t>
            </a:r>
            <a:endParaRPr lang="en-GB" sz="1800" dirty="0"/>
          </a:p>
        </p:txBody>
      </p:sp>
      <p:sp>
        <p:nvSpPr>
          <p:cNvPr id="14" name="Text Placeholder 13">
            <a:extLst>
              <a:ext uri="{FF2B5EF4-FFF2-40B4-BE49-F238E27FC236}">
                <a16:creationId xmlns:a16="http://schemas.microsoft.com/office/drawing/2014/main" id="{E5E33E8F-C5CD-4D16-9B60-D60BD3E25BE9}"/>
              </a:ext>
            </a:extLst>
          </p:cNvPr>
          <p:cNvSpPr>
            <a:spLocks noGrp="1"/>
          </p:cNvSpPr>
          <p:nvPr>
            <p:ph type="body" sz="quarter" idx="14"/>
          </p:nvPr>
        </p:nvSpPr>
        <p:spPr>
          <a:xfrm>
            <a:off x="3511187" y="4463415"/>
            <a:ext cx="1143000" cy="674370"/>
          </a:xfrm>
        </p:spPr>
        <p:txBody>
          <a:bodyPr rtlCol="0"/>
          <a:lstStyle/>
          <a:p>
            <a:pPr rtl="0"/>
            <a:r>
              <a:rPr lang="en-GB" dirty="0"/>
              <a:t>3</a:t>
            </a:r>
          </a:p>
        </p:txBody>
      </p:sp>
      <p:sp>
        <p:nvSpPr>
          <p:cNvPr id="13" name="Content Placeholder 12">
            <a:extLst>
              <a:ext uri="{FF2B5EF4-FFF2-40B4-BE49-F238E27FC236}">
                <a16:creationId xmlns:a16="http://schemas.microsoft.com/office/drawing/2014/main" id="{D8CCDEEC-9CC7-4D26-B838-0FB400D2D10A}"/>
              </a:ext>
            </a:extLst>
          </p:cNvPr>
          <p:cNvSpPr>
            <a:spLocks noGrp="1"/>
          </p:cNvSpPr>
          <p:nvPr>
            <p:ph idx="13"/>
          </p:nvPr>
        </p:nvSpPr>
        <p:spPr>
          <a:xfrm>
            <a:off x="2772229" y="4564380"/>
            <a:ext cx="5664200" cy="674370"/>
          </a:xfrm>
        </p:spPr>
        <p:txBody>
          <a:bodyPr rtlCol="0">
            <a:normAutofit/>
          </a:bodyPr>
          <a:lstStyle/>
          <a:p>
            <a:pPr rtl="0"/>
            <a:r>
              <a:rPr lang="en-GB" sz="2000" dirty="0"/>
              <a:t>RESULTADO FINAL</a:t>
            </a:r>
          </a:p>
        </p:txBody>
      </p:sp>
      <p:sp>
        <p:nvSpPr>
          <p:cNvPr id="64" name="Date Placeholder 63">
            <a:extLst>
              <a:ext uri="{FF2B5EF4-FFF2-40B4-BE49-F238E27FC236}">
                <a16:creationId xmlns:a16="http://schemas.microsoft.com/office/drawing/2014/main" id="{F67DC369-7843-4EAB-932D-E8964183C211}"/>
              </a:ext>
            </a:extLst>
          </p:cNvPr>
          <p:cNvSpPr>
            <a:spLocks noGrp="1"/>
          </p:cNvSpPr>
          <p:nvPr>
            <p:ph type="dt" sz="half" idx="2"/>
          </p:nvPr>
        </p:nvSpPr>
        <p:spPr>
          <a:xfrm>
            <a:off x="3299460" y="6356350"/>
            <a:ext cx="2709454" cy="365125"/>
          </a:xfrm>
        </p:spPr>
        <p:txBody>
          <a:bodyPr rtlCol="0"/>
          <a:lstStyle/>
          <a:p>
            <a:r>
              <a:rPr lang="es-ES" dirty="0"/>
              <a:t>17/2/2023</a:t>
            </a:r>
            <a:endParaRPr lang="en-GB" dirty="0"/>
          </a:p>
          <a:p>
            <a:pPr rtl="0"/>
            <a:endParaRPr lang="en-GB" dirty="0"/>
          </a:p>
        </p:txBody>
      </p:sp>
      <p:sp>
        <p:nvSpPr>
          <p:cNvPr id="65" name="Footer Placeholder 64">
            <a:extLst>
              <a:ext uri="{FF2B5EF4-FFF2-40B4-BE49-F238E27FC236}">
                <a16:creationId xmlns:a16="http://schemas.microsoft.com/office/drawing/2014/main" id="{EDA4E82C-5044-45FF-8AF3-6F8786A52947}"/>
              </a:ext>
            </a:extLst>
          </p:cNvPr>
          <p:cNvSpPr>
            <a:spLocks noGrp="1"/>
          </p:cNvSpPr>
          <p:nvPr>
            <p:ph type="ftr" sz="quarter" idx="3"/>
          </p:nvPr>
        </p:nvSpPr>
        <p:spPr>
          <a:xfrm>
            <a:off x="6183089" y="6356350"/>
            <a:ext cx="2253340" cy="365125"/>
          </a:xfrm>
        </p:spPr>
        <p:txBody>
          <a:bodyPr rtlCol="0"/>
          <a:lstStyle/>
          <a:p>
            <a:pPr rtl="0"/>
            <a:r>
              <a:rPr lang="en-GB"/>
              <a:t>Conference presentation</a:t>
            </a:r>
          </a:p>
        </p:txBody>
      </p:sp>
      <p:sp>
        <p:nvSpPr>
          <p:cNvPr id="66" name="Slide Number Placeholder 65">
            <a:extLst>
              <a:ext uri="{FF2B5EF4-FFF2-40B4-BE49-F238E27FC236}">
                <a16:creationId xmlns:a16="http://schemas.microsoft.com/office/drawing/2014/main" id="{86A68C5A-097F-4E40-B09F-300C3632E4B7}"/>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18</a:t>
            </a:fld>
            <a:endParaRPr lang="en-GB" dirty="0"/>
          </a:p>
        </p:txBody>
      </p:sp>
      <p:sp>
        <p:nvSpPr>
          <p:cNvPr id="5" name="Content Placeholder 4">
            <a:extLst>
              <a:ext uri="{FF2B5EF4-FFF2-40B4-BE49-F238E27FC236}">
                <a16:creationId xmlns:a16="http://schemas.microsoft.com/office/drawing/2014/main" id="{2FAD51B7-981E-017D-C057-AB939D72AF8D}"/>
              </a:ext>
            </a:extLst>
          </p:cNvPr>
          <p:cNvSpPr>
            <a:spLocks noGrp="1"/>
          </p:cNvSpPr>
          <p:nvPr>
            <p:ph idx="1"/>
          </p:nvPr>
        </p:nvSpPr>
        <p:spPr>
          <a:xfrm>
            <a:off x="4318000" y="2917825"/>
            <a:ext cx="5664200" cy="674370"/>
          </a:xfrm>
        </p:spPr>
        <p:txBody>
          <a:bodyPr>
            <a:normAutofit/>
          </a:bodyPr>
          <a:lstStyle/>
          <a:p>
            <a:r>
              <a:rPr lang="es-ES" sz="2000" dirty="0"/>
              <a:t>GRIDSEARCH. Mejor combinación de parámetros</a:t>
            </a:r>
            <a:endParaRPr lang="en-GB" sz="2000" dirty="0"/>
          </a:p>
        </p:txBody>
      </p:sp>
    </p:spTree>
    <p:extLst>
      <p:ext uri="{BB962C8B-B14F-4D97-AF65-F5344CB8AC3E}">
        <p14:creationId xmlns:p14="http://schemas.microsoft.com/office/powerpoint/2010/main" val="161110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n-GB" dirty="0"/>
              <a:t>MODELO FINAL: </a:t>
            </a:r>
            <a:r>
              <a:rPr lang="en-GB" dirty="0" err="1"/>
              <a:t>Matriz</a:t>
            </a:r>
            <a:r>
              <a:rPr lang="en-GB" dirty="0"/>
              <a:t> de </a:t>
            </a:r>
            <a:r>
              <a:rPr lang="en-GB" dirty="0" err="1"/>
              <a:t>confusión</a:t>
            </a:r>
            <a:endParaRPr lang="en-GB" dirty="0"/>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19</a:t>
            </a:fld>
            <a:endParaRPr lang="en-GB" dirty="0"/>
          </a:p>
        </p:txBody>
      </p:sp>
      <p:pic>
        <p:nvPicPr>
          <p:cNvPr id="26" name="Picture 25">
            <a:extLst>
              <a:ext uri="{FF2B5EF4-FFF2-40B4-BE49-F238E27FC236}">
                <a16:creationId xmlns:a16="http://schemas.microsoft.com/office/drawing/2014/main" id="{0D0648C5-4C8D-EDA0-A5CB-4019B851D548}"/>
              </a:ext>
            </a:extLst>
          </p:cNvPr>
          <p:cNvPicPr>
            <a:picLocks noChangeAspect="1"/>
          </p:cNvPicPr>
          <p:nvPr/>
        </p:nvPicPr>
        <p:blipFill>
          <a:blip r:embed="rId3"/>
          <a:stretch>
            <a:fillRect/>
          </a:stretch>
        </p:blipFill>
        <p:spPr>
          <a:xfrm>
            <a:off x="3342244" y="1808391"/>
            <a:ext cx="5542470" cy="4444738"/>
          </a:xfrm>
          <a:prstGeom prst="rect">
            <a:avLst/>
          </a:prstGeom>
        </p:spPr>
      </p:pic>
    </p:spTree>
    <p:extLst>
      <p:ext uri="{BB962C8B-B14F-4D97-AF65-F5344CB8AC3E}">
        <p14:creationId xmlns:p14="http://schemas.microsoft.com/office/powerpoint/2010/main" val="4024508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7442200" y="1599882"/>
            <a:ext cx="3911600" cy="928688"/>
          </a:xfrm>
        </p:spPr>
        <p:txBody>
          <a:bodyPr rtlCol="0"/>
          <a:lstStyle/>
          <a:p>
            <a:pPr rtl="0"/>
            <a:r>
              <a:rPr lang="en-GB" dirty="0"/>
              <a:t>Agenda</a:t>
            </a:r>
          </a:p>
        </p:txBody>
      </p:sp>
      <p:pic>
        <p:nvPicPr>
          <p:cNvPr id="7" name="Picture Placeholder 6" descr="person with pink shirt against yellow background">
            <a:extLst>
              <a:ext uri="{FF2B5EF4-FFF2-40B4-BE49-F238E27FC236}">
                <a16:creationId xmlns:a16="http://schemas.microsoft.com/office/drawing/2014/main" id="{A6BB28EF-A4B0-4FFF-B3F0-708C41B17F1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4572" y="0"/>
            <a:ext cx="3438144" cy="3438144"/>
          </a:xfrm>
        </p:spPr>
      </p:pic>
      <p:pic>
        <p:nvPicPr>
          <p:cNvPr id="9" name="Picture Placeholder 8" descr="person with yellow sweater and black hat against a blue background">
            <a:extLst>
              <a:ext uri="{FF2B5EF4-FFF2-40B4-BE49-F238E27FC236}">
                <a16:creationId xmlns:a16="http://schemas.microsoft.com/office/drawing/2014/main" id="{E6F7333E-8622-47C0-9AC8-B9C46E172E7D}"/>
              </a:ext>
            </a:extLst>
          </p:cNvPr>
          <p:cNvPicPr>
            <a:picLocks noGrp="1" noChangeAspect="1"/>
          </p:cNvPicPr>
          <p:nvPr>
            <p:ph type="pic" sz="quarter" idx="14"/>
          </p:nvPr>
        </p:nvPicPr>
        <p:blipFill>
          <a:blip r:embed="rId4" cstate="print">
            <a:extLst>
              <a:ext uri="{28A0092B-C50C-407E-A947-70E740481C1C}">
                <a14:useLocalDpi xmlns:a14="http://schemas.microsoft.com/office/drawing/2010/main"/>
              </a:ext>
            </a:extLst>
          </a:blip>
          <a:srcRect/>
          <a:stretch/>
        </p:blipFill>
        <p:spPr>
          <a:xfrm>
            <a:off x="3433572" y="3443974"/>
            <a:ext cx="3429000" cy="3422904"/>
          </a:xfrm>
        </p:spPr>
      </p:pic>
      <p:sp>
        <p:nvSpPr>
          <p:cNvPr id="3" name="Content Placeholder 2">
            <a:extLst>
              <a:ext uri="{FF2B5EF4-FFF2-40B4-BE49-F238E27FC236}">
                <a16:creationId xmlns:a16="http://schemas.microsoft.com/office/drawing/2014/main" id="{D633D4FE-F554-41E3-B768-8EE98FC1E996}"/>
              </a:ext>
            </a:extLst>
          </p:cNvPr>
          <p:cNvSpPr>
            <a:spLocks noGrp="1"/>
          </p:cNvSpPr>
          <p:nvPr>
            <p:ph idx="1"/>
          </p:nvPr>
        </p:nvSpPr>
        <p:spPr>
          <a:xfrm>
            <a:off x="7442200" y="2667000"/>
            <a:ext cx="3911600" cy="3438144"/>
          </a:xfrm>
        </p:spPr>
        <p:txBody>
          <a:bodyPr vert="horz" lIns="0" tIns="45720" rIns="91440" bIns="45720" numCol="1" rtlCol="0" anchor="t">
            <a:normAutofit/>
          </a:bodyPr>
          <a:lstStyle/>
          <a:p>
            <a:pPr rtl="0"/>
            <a:r>
              <a:rPr lang="en-GB" dirty="0" err="1"/>
              <a:t>Presentación</a:t>
            </a:r>
            <a:r>
              <a:rPr lang="en-GB" dirty="0"/>
              <a:t> del </a:t>
            </a:r>
            <a:r>
              <a:rPr lang="en-GB" dirty="0" err="1"/>
              <a:t>problema</a:t>
            </a:r>
            <a:endParaRPr lang="en-GB" dirty="0"/>
          </a:p>
          <a:p>
            <a:pPr rtl="0"/>
            <a:r>
              <a:rPr lang="en-GB" dirty="0"/>
              <a:t>El Puente Academy</a:t>
            </a:r>
          </a:p>
          <a:p>
            <a:pPr rtl="0"/>
            <a:r>
              <a:rPr lang="en-GB" dirty="0" err="1"/>
              <a:t>Hipótesis</a:t>
            </a:r>
            <a:endParaRPr lang="en-GB" dirty="0"/>
          </a:p>
          <a:p>
            <a:pPr rtl="0"/>
            <a:r>
              <a:rPr lang="en-GB" dirty="0" err="1"/>
              <a:t>Solución</a:t>
            </a:r>
            <a:endParaRPr lang="en-GB" dirty="0"/>
          </a:p>
          <a:p>
            <a:pPr rtl="0"/>
            <a:r>
              <a:rPr lang="en-GB" dirty="0" err="1"/>
              <a:t>Modelos</a:t>
            </a:r>
            <a:r>
              <a:rPr lang="en-GB" dirty="0"/>
              <a:t> </a:t>
            </a:r>
            <a:r>
              <a:rPr lang="en-GB" dirty="0" err="1"/>
              <a:t>probados</a:t>
            </a:r>
            <a:endParaRPr lang="en-GB" dirty="0"/>
          </a:p>
          <a:p>
            <a:pPr rtl="0"/>
            <a:r>
              <a:rPr lang="en-GB" dirty="0"/>
              <a:t>Variables con mayor </a:t>
            </a:r>
            <a:r>
              <a:rPr lang="en-GB" dirty="0" err="1"/>
              <a:t>impacto</a:t>
            </a:r>
            <a:r>
              <a:rPr lang="en-GB" dirty="0"/>
              <a:t>. EDA </a:t>
            </a:r>
          </a:p>
          <a:p>
            <a:pPr rtl="0"/>
            <a:r>
              <a:rPr lang="en-GB" dirty="0" err="1"/>
              <a:t>Resultados</a:t>
            </a:r>
            <a:r>
              <a:rPr lang="en-GB" dirty="0"/>
              <a:t> y </a:t>
            </a:r>
            <a:r>
              <a:rPr lang="en-GB" dirty="0" err="1"/>
              <a:t>conclusiones</a:t>
            </a:r>
            <a:endParaRPr lang="en-GB" dirty="0"/>
          </a:p>
          <a:p>
            <a:pPr rtl="0"/>
            <a:r>
              <a:rPr lang="en-GB" dirty="0" err="1"/>
              <a:t>Decisiones</a:t>
            </a:r>
            <a:r>
              <a:rPr lang="en-GB" dirty="0"/>
              <a:t> </a:t>
            </a:r>
            <a:r>
              <a:rPr lang="en-GB" dirty="0" err="1"/>
              <a:t>propuestas</a:t>
            </a:r>
            <a:endParaRPr lang="en-GB" dirty="0"/>
          </a:p>
          <a:p>
            <a:pPr rtl="0"/>
            <a:r>
              <a:rPr lang="en-GB" dirty="0" err="1"/>
              <a:t>Consecuencias</a:t>
            </a:r>
            <a:r>
              <a:rPr lang="en-GB" dirty="0"/>
              <a:t> para </a:t>
            </a:r>
            <a:r>
              <a:rPr lang="en-GB" dirty="0" err="1"/>
              <a:t>negocio</a:t>
            </a:r>
            <a:endParaRPr lang="en-GB" dirty="0"/>
          </a:p>
        </p:txBody>
      </p:sp>
      <p:sp>
        <p:nvSpPr>
          <p:cNvPr id="5" name="Date Placeholder 4">
            <a:extLst>
              <a:ext uri="{FF2B5EF4-FFF2-40B4-BE49-F238E27FC236}">
                <a16:creationId xmlns:a16="http://schemas.microsoft.com/office/drawing/2014/main" id="{F983AA93-9E8F-426E-893A-DCBA765C73D5}"/>
              </a:ext>
            </a:extLst>
          </p:cNvPr>
          <p:cNvSpPr>
            <a:spLocks noGrp="1"/>
          </p:cNvSpPr>
          <p:nvPr>
            <p:ph type="dt" sz="half" idx="10"/>
          </p:nvPr>
        </p:nvSpPr>
        <p:spPr>
          <a:xfrm>
            <a:off x="7442200" y="6356350"/>
            <a:ext cx="1005116" cy="365125"/>
          </a:xfrm>
        </p:spPr>
        <p:txBody>
          <a:bodyPr rtlCol="0"/>
          <a:lstStyle/>
          <a:p>
            <a:pPr rtl="0"/>
            <a:r>
              <a:rPr lang="es-ES" dirty="0"/>
              <a:t>17/2/2023</a:t>
            </a:r>
            <a:endParaRPr lang="en-GB" dirty="0"/>
          </a:p>
        </p:txBody>
      </p:sp>
      <p:sp>
        <p:nvSpPr>
          <p:cNvPr id="6" name="Footer Placeholder 5">
            <a:extLst>
              <a:ext uri="{FF2B5EF4-FFF2-40B4-BE49-F238E27FC236}">
                <a16:creationId xmlns:a16="http://schemas.microsoft.com/office/drawing/2014/main" id="{8248DC64-4756-4F00-B33B-9C1275D44E4E}"/>
              </a:ext>
            </a:extLst>
          </p:cNvPr>
          <p:cNvSpPr>
            <a:spLocks noGrp="1"/>
          </p:cNvSpPr>
          <p:nvPr>
            <p:ph type="ftr" sz="quarter" idx="11"/>
          </p:nvPr>
        </p:nvSpPr>
        <p:spPr>
          <a:xfrm>
            <a:off x="8588829" y="6356350"/>
            <a:ext cx="1981200" cy="365125"/>
          </a:xfrm>
        </p:spPr>
        <p:txBody>
          <a:bodyPr rtlCol="0"/>
          <a:lstStyle/>
          <a:p>
            <a:pPr rtl="0"/>
            <a:r>
              <a:rPr lang="en-GB" dirty="0"/>
              <a:t>Conference presentation</a:t>
            </a:r>
          </a:p>
        </p:txBody>
      </p:sp>
      <p:sp>
        <p:nvSpPr>
          <p:cNvPr id="8" name="Slide Number Placeholder 7">
            <a:extLst>
              <a:ext uri="{FF2B5EF4-FFF2-40B4-BE49-F238E27FC236}">
                <a16:creationId xmlns:a16="http://schemas.microsoft.com/office/drawing/2014/main" id="{C3DF7213-3C72-4451-B46A-78DA65245A45}"/>
              </a:ext>
            </a:extLst>
          </p:cNvPr>
          <p:cNvSpPr>
            <a:spLocks noGrp="1"/>
          </p:cNvSpPr>
          <p:nvPr>
            <p:ph type="sldNum" sz="quarter" idx="12"/>
          </p:nvPr>
        </p:nvSpPr>
        <p:spPr>
          <a:xfrm>
            <a:off x="10711542" y="6356350"/>
            <a:ext cx="642257" cy="365125"/>
          </a:xfrm>
        </p:spPr>
        <p:txBody>
          <a:bodyPr rtlCol="0"/>
          <a:lstStyle/>
          <a:p>
            <a:pPr rtl="0"/>
            <a:fld id="{B5CEABB6-07DC-46E8-9B57-56EC44A396E5}" type="slidenum">
              <a:rPr lang="en-GB" smtClean="0"/>
              <a:pPr/>
              <a:t>2</a:t>
            </a:fld>
            <a:endParaRPr lang="en-GB"/>
          </a:p>
        </p:txBody>
      </p:sp>
    </p:spTree>
    <p:extLst>
      <p:ext uri="{BB962C8B-B14F-4D97-AF65-F5344CB8AC3E}">
        <p14:creationId xmlns:p14="http://schemas.microsoft.com/office/powerpoint/2010/main" val="33848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s-ES" dirty="0"/>
              <a:t>¿</a:t>
            </a:r>
            <a:r>
              <a:rPr lang="en-GB" dirty="0" err="1"/>
              <a:t>Dónde</a:t>
            </a:r>
            <a:r>
              <a:rPr lang="en-GB" dirty="0"/>
              <a:t> </a:t>
            </a:r>
            <a:r>
              <a:rPr lang="en-GB" dirty="0" err="1"/>
              <a:t>poner</a:t>
            </a:r>
            <a:r>
              <a:rPr lang="en-GB" dirty="0"/>
              <a:t> </a:t>
            </a:r>
            <a:r>
              <a:rPr lang="en-GB" dirty="0" err="1"/>
              <a:t>el</a:t>
            </a:r>
            <a:r>
              <a:rPr lang="en-GB" dirty="0"/>
              <a:t> </a:t>
            </a:r>
            <a:r>
              <a:rPr lang="en-GB" dirty="0" err="1"/>
              <a:t>foco</a:t>
            </a:r>
            <a:r>
              <a:rPr lang="en-GB" dirty="0"/>
              <a:t>? </a:t>
            </a:r>
            <a:br>
              <a:rPr lang="en-GB" dirty="0"/>
            </a:br>
            <a:r>
              <a:rPr lang="en-GB" dirty="0"/>
              <a:t>KEY FEATURES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20</a:t>
            </a:fld>
            <a:endParaRPr lang="en-GB" dirty="0"/>
          </a:p>
        </p:txBody>
      </p:sp>
      <p:pic>
        <p:nvPicPr>
          <p:cNvPr id="5" name="Picture 4">
            <a:extLst>
              <a:ext uri="{FF2B5EF4-FFF2-40B4-BE49-F238E27FC236}">
                <a16:creationId xmlns:a16="http://schemas.microsoft.com/office/drawing/2014/main" id="{5BC17073-C70F-397D-6CED-AA3AAB77EFDB}"/>
              </a:ext>
            </a:extLst>
          </p:cNvPr>
          <p:cNvPicPr>
            <a:picLocks noChangeAspect="1"/>
          </p:cNvPicPr>
          <p:nvPr/>
        </p:nvPicPr>
        <p:blipFill>
          <a:blip r:embed="rId3"/>
          <a:stretch>
            <a:fillRect/>
          </a:stretch>
        </p:blipFill>
        <p:spPr>
          <a:xfrm>
            <a:off x="1285602" y="2358792"/>
            <a:ext cx="4444637" cy="3310488"/>
          </a:xfrm>
          <a:prstGeom prst="rect">
            <a:avLst/>
          </a:prstGeom>
        </p:spPr>
      </p:pic>
      <p:pic>
        <p:nvPicPr>
          <p:cNvPr id="9" name="Picture 8">
            <a:extLst>
              <a:ext uri="{FF2B5EF4-FFF2-40B4-BE49-F238E27FC236}">
                <a16:creationId xmlns:a16="http://schemas.microsoft.com/office/drawing/2014/main" id="{B1AD65BC-9DA0-8511-25F7-4A8AA6E7B5A7}"/>
              </a:ext>
            </a:extLst>
          </p:cNvPr>
          <p:cNvPicPr>
            <a:picLocks noChangeAspect="1"/>
          </p:cNvPicPr>
          <p:nvPr/>
        </p:nvPicPr>
        <p:blipFill>
          <a:blip r:embed="rId4"/>
          <a:stretch>
            <a:fillRect/>
          </a:stretch>
        </p:blipFill>
        <p:spPr>
          <a:xfrm>
            <a:off x="6461763" y="2349009"/>
            <a:ext cx="4114800" cy="3320272"/>
          </a:xfrm>
          <a:prstGeom prst="rect">
            <a:avLst/>
          </a:prstGeom>
        </p:spPr>
      </p:pic>
      <p:pic>
        <p:nvPicPr>
          <p:cNvPr id="10" name="Picture 9">
            <a:extLst>
              <a:ext uri="{FF2B5EF4-FFF2-40B4-BE49-F238E27FC236}">
                <a16:creationId xmlns:a16="http://schemas.microsoft.com/office/drawing/2014/main" id="{F5B80C9E-723D-4CD0-0E37-3296171823AE}"/>
              </a:ext>
            </a:extLst>
          </p:cNvPr>
          <p:cNvPicPr>
            <a:picLocks noChangeAspect="1"/>
          </p:cNvPicPr>
          <p:nvPr/>
        </p:nvPicPr>
        <p:blipFill>
          <a:blip r:embed="rId5"/>
          <a:stretch>
            <a:fillRect/>
          </a:stretch>
        </p:blipFill>
        <p:spPr>
          <a:xfrm>
            <a:off x="1285602" y="2371082"/>
            <a:ext cx="4444636" cy="3298198"/>
          </a:xfrm>
          <a:prstGeom prst="rect">
            <a:avLst/>
          </a:prstGeom>
        </p:spPr>
      </p:pic>
    </p:spTree>
    <p:extLst>
      <p:ext uri="{BB962C8B-B14F-4D97-AF65-F5344CB8AC3E}">
        <p14:creationId xmlns:p14="http://schemas.microsoft.com/office/powerpoint/2010/main" val="2966826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s-ES" dirty="0"/>
              <a:t>¿</a:t>
            </a:r>
            <a:r>
              <a:rPr lang="en-GB" dirty="0" err="1"/>
              <a:t>Dónde</a:t>
            </a:r>
            <a:r>
              <a:rPr lang="en-GB" dirty="0"/>
              <a:t> </a:t>
            </a:r>
            <a:r>
              <a:rPr lang="en-GB" dirty="0" err="1"/>
              <a:t>poner</a:t>
            </a:r>
            <a:r>
              <a:rPr lang="en-GB" dirty="0"/>
              <a:t> </a:t>
            </a:r>
            <a:r>
              <a:rPr lang="en-GB" dirty="0" err="1"/>
              <a:t>el</a:t>
            </a:r>
            <a:r>
              <a:rPr lang="en-GB" dirty="0"/>
              <a:t> </a:t>
            </a:r>
            <a:r>
              <a:rPr lang="en-GB" dirty="0" err="1"/>
              <a:t>foco</a:t>
            </a:r>
            <a:r>
              <a:rPr lang="en-GB" dirty="0"/>
              <a:t>? </a:t>
            </a:r>
            <a:br>
              <a:rPr lang="en-GB" dirty="0"/>
            </a:br>
            <a:r>
              <a:rPr lang="en-GB" dirty="0"/>
              <a:t>KEY FEATURES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21</a:t>
            </a:fld>
            <a:endParaRPr lang="en-GB" dirty="0"/>
          </a:p>
        </p:txBody>
      </p:sp>
      <p:pic>
        <p:nvPicPr>
          <p:cNvPr id="5" name="Picture 4">
            <a:extLst>
              <a:ext uri="{FF2B5EF4-FFF2-40B4-BE49-F238E27FC236}">
                <a16:creationId xmlns:a16="http://schemas.microsoft.com/office/drawing/2014/main" id="{5BC17073-C70F-397D-6CED-AA3AAB77EFDB}"/>
              </a:ext>
            </a:extLst>
          </p:cNvPr>
          <p:cNvPicPr>
            <a:picLocks noChangeAspect="1"/>
          </p:cNvPicPr>
          <p:nvPr/>
        </p:nvPicPr>
        <p:blipFill>
          <a:blip r:embed="rId3"/>
          <a:stretch>
            <a:fillRect/>
          </a:stretch>
        </p:blipFill>
        <p:spPr>
          <a:xfrm>
            <a:off x="3781152" y="2415942"/>
            <a:ext cx="4444637" cy="3310488"/>
          </a:xfrm>
          <a:prstGeom prst="rect">
            <a:avLst/>
          </a:prstGeom>
        </p:spPr>
      </p:pic>
    </p:spTree>
    <p:extLst>
      <p:ext uri="{BB962C8B-B14F-4D97-AF65-F5344CB8AC3E}">
        <p14:creationId xmlns:p14="http://schemas.microsoft.com/office/powerpoint/2010/main" val="294975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s-ES" dirty="0"/>
              <a:t>¿</a:t>
            </a:r>
            <a:r>
              <a:rPr lang="en-GB" dirty="0" err="1"/>
              <a:t>Dónde</a:t>
            </a:r>
            <a:r>
              <a:rPr lang="en-GB" dirty="0"/>
              <a:t> </a:t>
            </a:r>
            <a:r>
              <a:rPr lang="en-GB" dirty="0" err="1"/>
              <a:t>poner</a:t>
            </a:r>
            <a:r>
              <a:rPr lang="en-GB" dirty="0"/>
              <a:t> </a:t>
            </a:r>
            <a:r>
              <a:rPr lang="en-GB" dirty="0" err="1"/>
              <a:t>el</a:t>
            </a:r>
            <a:r>
              <a:rPr lang="en-GB" dirty="0"/>
              <a:t> </a:t>
            </a:r>
            <a:r>
              <a:rPr lang="en-GB" dirty="0" err="1"/>
              <a:t>foco</a:t>
            </a:r>
            <a:r>
              <a:rPr lang="en-GB" dirty="0"/>
              <a:t>?</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pPr rtl="0"/>
            <a:r>
              <a:rPr lang="es-ES" dirty="0"/>
              <a:t>17/2/2023</a:t>
            </a:r>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22</a:t>
            </a:fld>
            <a:endParaRPr lang="en-GB" dirty="0"/>
          </a:p>
        </p:txBody>
      </p:sp>
      <p:pic>
        <p:nvPicPr>
          <p:cNvPr id="4" name="Picture 3">
            <a:extLst>
              <a:ext uri="{FF2B5EF4-FFF2-40B4-BE49-F238E27FC236}">
                <a16:creationId xmlns:a16="http://schemas.microsoft.com/office/drawing/2014/main" id="{D6B30CA0-A674-26FA-9ACE-9DC3078EAD7C}"/>
              </a:ext>
            </a:extLst>
          </p:cNvPr>
          <p:cNvPicPr>
            <a:picLocks noChangeAspect="1"/>
          </p:cNvPicPr>
          <p:nvPr/>
        </p:nvPicPr>
        <p:blipFill>
          <a:blip r:embed="rId3"/>
          <a:stretch>
            <a:fillRect/>
          </a:stretch>
        </p:blipFill>
        <p:spPr>
          <a:xfrm>
            <a:off x="2258854" y="2035820"/>
            <a:ext cx="7723346" cy="3866168"/>
          </a:xfrm>
          <a:prstGeom prst="rect">
            <a:avLst/>
          </a:prstGeom>
        </p:spPr>
      </p:pic>
    </p:spTree>
    <p:extLst>
      <p:ext uri="{BB962C8B-B14F-4D97-AF65-F5344CB8AC3E}">
        <p14:creationId xmlns:p14="http://schemas.microsoft.com/office/powerpoint/2010/main" val="368386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62786" y="1047146"/>
            <a:ext cx="4603750" cy="955826"/>
          </a:xfrm>
        </p:spPr>
        <p:txBody>
          <a:bodyPr rtlCol="0"/>
          <a:lstStyle/>
          <a:p>
            <a:pPr rtl="0"/>
            <a:r>
              <a:rPr lang="en-GB" dirty="0" err="1"/>
              <a:t>Acciones</a:t>
            </a:r>
            <a:r>
              <a:rPr lang="en-GB" dirty="0"/>
              <a:t> Clave</a:t>
            </a:r>
          </a:p>
        </p:txBody>
      </p:sp>
      <p:pic>
        <p:nvPicPr>
          <p:cNvPr id="55" name="Online Image Placeholder 54" descr="Eye outline">
            <a:extLst>
              <a:ext uri="{FF2B5EF4-FFF2-40B4-BE49-F238E27FC236}">
                <a16:creationId xmlns:a16="http://schemas.microsoft.com/office/drawing/2014/main" id="{1021DF3C-E1FF-4DA0-864D-09513EB043B5}"/>
              </a:ext>
            </a:extLst>
          </p:cNvPr>
          <p:cNvPicPr>
            <a:picLocks noGrp="1" noChangeAspect="1"/>
          </p:cNvPicPr>
          <p:nvPr>
            <p:ph type="clipArt" sz="quarter" idx="1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6302" y="1732830"/>
            <a:ext cx="747216" cy="747216"/>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3732876" y="2583287"/>
            <a:ext cx="2554068" cy="1102858"/>
          </a:xfrm>
        </p:spPr>
        <p:txBody>
          <a:bodyPr vert="horz" lIns="91440" tIns="45720" rIns="91440" bIns="45720" rtlCol="0" anchor="t">
            <a:normAutofit/>
          </a:bodyPr>
          <a:lstStyle/>
          <a:p>
            <a:pPr rtl="0"/>
            <a:r>
              <a:rPr lang="es-ES" sz="2000" dirty="0"/>
              <a:t>Seguimiento cercano de estudiantes ya matriculados</a:t>
            </a:r>
            <a:endParaRPr lang="en-GB" sz="2000" dirty="0"/>
          </a:p>
        </p:txBody>
      </p:sp>
      <p:pic>
        <p:nvPicPr>
          <p:cNvPr id="57" name="Online Image Placeholder 56" descr="Crown outline">
            <a:extLst>
              <a:ext uri="{FF2B5EF4-FFF2-40B4-BE49-F238E27FC236}">
                <a16:creationId xmlns:a16="http://schemas.microsoft.com/office/drawing/2014/main" id="{DACC8495-03B5-4503-B5F6-5DD3957D8284}"/>
              </a:ext>
            </a:extLst>
          </p:cNvPr>
          <p:cNvPicPr>
            <a:picLocks noGrp="1" noChangeAspect="1"/>
          </p:cNvPicPr>
          <p:nvPr>
            <p:ph type="clipArt" sz="quarter" idx="13"/>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83616" y="1742638"/>
            <a:ext cx="746125" cy="746125"/>
          </a:xfrm>
        </p:spPr>
      </p:pic>
      <p:sp>
        <p:nvSpPr>
          <p:cNvPr id="6" name="Text Placeholder 5">
            <a:extLst>
              <a:ext uri="{FF2B5EF4-FFF2-40B4-BE49-F238E27FC236}">
                <a16:creationId xmlns:a16="http://schemas.microsoft.com/office/drawing/2014/main" id="{19FD8F96-CA3F-4A9C-92B4-33CDCC3719A9}"/>
              </a:ext>
            </a:extLst>
          </p:cNvPr>
          <p:cNvSpPr>
            <a:spLocks noGrp="1"/>
          </p:cNvSpPr>
          <p:nvPr>
            <p:ph type="body" idx="12"/>
          </p:nvPr>
        </p:nvSpPr>
        <p:spPr>
          <a:xfrm>
            <a:off x="710592" y="2656804"/>
            <a:ext cx="2273124" cy="955825"/>
          </a:xfrm>
        </p:spPr>
        <p:txBody>
          <a:bodyPr rtlCol="0">
            <a:normAutofit fontScale="77500" lnSpcReduction="20000"/>
          </a:bodyPr>
          <a:lstStyle/>
          <a:p>
            <a:pPr rtl="0"/>
            <a:r>
              <a:rPr lang="en-GB" sz="2600" dirty="0" err="1"/>
              <a:t>Implementar</a:t>
            </a:r>
            <a:r>
              <a:rPr lang="en-GB" sz="2600" dirty="0"/>
              <a:t> </a:t>
            </a:r>
            <a:r>
              <a:rPr lang="en-GB" sz="2600" dirty="0" err="1"/>
              <a:t>modelo</a:t>
            </a:r>
            <a:r>
              <a:rPr lang="en-GB" sz="2600" dirty="0"/>
              <a:t> </a:t>
            </a:r>
            <a:r>
              <a:rPr lang="en-GB" sz="2600" dirty="0" err="1"/>
              <a:t>en</a:t>
            </a:r>
            <a:r>
              <a:rPr lang="en-GB" sz="2600" dirty="0"/>
              <a:t> </a:t>
            </a:r>
            <a:r>
              <a:rPr lang="en-GB" sz="2600" dirty="0" err="1"/>
              <a:t>el</a:t>
            </a:r>
            <a:r>
              <a:rPr lang="en-GB" sz="2600" dirty="0"/>
              <a:t> </a:t>
            </a:r>
            <a:r>
              <a:rPr lang="en-GB" sz="2600" dirty="0" err="1"/>
              <a:t>proceso</a:t>
            </a:r>
            <a:r>
              <a:rPr lang="en-GB" sz="2600" dirty="0"/>
              <a:t> de </a:t>
            </a:r>
            <a:r>
              <a:rPr lang="en-GB" sz="2600" dirty="0" err="1"/>
              <a:t>selección</a:t>
            </a:r>
            <a:endParaRPr lang="en-GB" sz="2600" dirty="0"/>
          </a:p>
          <a:p>
            <a:pPr lvl="0" rtl="0"/>
            <a:endParaRPr lang="en-GB" dirty="0"/>
          </a:p>
          <a:p>
            <a:pPr rtl="0"/>
            <a:endParaRPr lang="en-GB" dirty="0"/>
          </a:p>
        </p:txBody>
      </p:sp>
      <p:pic>
        <p:nvPicPr>
          <p:cNvPr id="59" name="Online Image Placeholder 58" descr="Megaphone outline">
            <a:extLst>
              <a:ext uri="{FF2B5EF4-FFF2-40B4-BE49-F238E27FC236}">
                <a16:creationId xmlns:a16="http://schemas.microsoft.com/office/drawing/2014/main" id="{9EF3ADC3-F0F3-4194-95FB-D27EEB17ED2B}"/>
              </a:ext>
            </a:extLst>
          </p:cNvPr>
          <p:cNvPicPr>
            <a:picLocks noGrp="1" noChangeAspect="1"/>
          </p:cNvPicPr>
          <p:nvPr>
            <p:ph type="clipArt" sz="quarter" idx="15"/>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37001" y="4162237"/>
            <a:ext cx="747216" cy="747216"/>
          </a:xfrm>
        </p:spPr>
      </p:pic>
      <p:sp>
        <p:nvSpPr>
          <p:cNvPr id="8" name="Text Placeholder 7">
            <a:extLst>
              <a:ext uri="{FF2B5EF4-FFF2-40B4-BE49-F238E27FC236}">
                <a16:creationId xmlns:a16="http://schemas.microsoft.com/office/drawing/2014/main" id="{78152323-48DA-4D9E-B88F-B9599ED34B7B}"/>
              </a:ext>
            </a:extLst>
          </p:cNvPr>
          <p:cNvSpPr>
            <a:spLocks noGrp="1"/>
          </p:cNvSpPr>
          <p:nvPr>
            <p:ph type="body" idx="14"/>
          </p:nvPr>
        </p:nvSpPr>
        <p:spPr>
          <a:xfrm>
            <a:off x="710592" y="5143143"/>
            <a:ext cx="2554069" cy="955826"/>
          </a:xfrm>
        </p:spPr>
        <p:txBody>
          <a:bodyPr rtlCol="0">
            <a:normAutofit/>
          </a:bodyPr>
          <a:lstStyle/>
          <a:p>
            <a:pPr rtl="0"/>
            <a:r>
              <a:rPr lang="es-ES" sz="2000" dirty="0"/>
              <a:t>Promoción de la diversidad de la escuela</a:t>
            </a:r>
            <a:endParaRPr lang="en-GB" sz="2000" dirty="0"/>
          </a:p>
        </p:txBody>
      </p:sp>
      <p:pic>
        <p:nvPicPr>
          <p:cNvPr id="61" name="Online Image Placeholder 60" descr="Money outline">
            <a:extLst>
              <a:ext uri="{FF2B5EF4-FFF2-40B4-BE49-F238E27FC236}">
                <a16:creationId xmlns:a16="http://schemas.microsoft.com/office/drawing/2014/main" id="{7ADEB4E8-31CB-4828-A313-54A0483A21EC}"/>
              </a:ext>
            </a:extLst>
          </p:cNvPr>
          <p:cNvPicPr>
            <a:picLocks noGrp="1" noChangeAspect="1"/>
          </p:cNvPicPr>
          <p:nvPr>
            <p:ph type="clipArt" sz="quarter" idx="17"/>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578787" y="4162237"/>
            <a:ext cx="746125" cy="746125"/>
          </a:xfrm>
        </p:spPr>
      </p:pic>
      <p:sp>
        <p:nvSpPr>
          <p:cNvPr id="10" name="Text Placeholder 9">
            <a:extLst>
              <a:ext uri="{FF2B5EF4-FFF2-40B4-BE49-F238E27FC236}">
                <a16:creationId xmlns:a16="http://schemas.microsoft.com/office/drawing/2014/main" id="{782B5BC2-22E9-48C4-9B94-941BE14101A9}"/>
              </a:ext>
            </a:extLst>
          </p:cNvPr>
          <p:cNvSpPr>
            <a:spLocks noGrp="1"/>
          </p:cNvSpPr>
          <p:nvPr>
            <p:ph type="body" idx="16"/>
          </p:nvPr>
        </p:nvSpPr>
        <p:spPr>
          <a:xfrm>
            <a:off x="3732876" y="5134133"/>
            <a:ext cx="2554069" cy="868087"/>
          </a:xfrm>
        </p:spPr>
        <p:txBody>
          <a:bodyPr rtlCol="0">
            <a:normAutofit fontScale="92500"/>
          </a:bodyPr>
          <a:lstStyle/>
          <a:p>
            <a:pPr rtl="0"/>
            <a:r>
              <a:rPr lang="en-GB" sz="2000" dirty="0" err="1"/>
              <a:t>Soporte</a:t>
            </a:r>
            <a:r>
              <a:rPr lang="en-GB" sz="2000" dirty="0"/>
              <a:t> al </a:t>
            </a:r>
            <a:r>
              <a:rPr lang="en-GB" sz="2000" dirty="0" err="1"/>
              <a:t>pago</a:t>
            </a:r>
            <a:r>
              <a:rPr lang="en-GB" sz="2000" dirty="0"/>
              <a:t> de </a:t>
            </a:r>
            <a:r>
              <a:rPr lang="en-GB" sz="2200" dirty="0" err="1"/>
              <a:t>tasas</a:t>
            </a:r>
            <a:r>
              <a:rPr lang="en-GB" sz="2000" dirty="0"/>
              <a:t> para </a:t>
            </a:r>
            <a:r>
              <a:rPr lang="en-GB" sz="2000" dirty="0" err="1"/>
              <a:t>los</a:t>
            </a:r>
            <a:r>
              <a:rPr lang="en-GB" sz="2000" dirty="0"/>
              <a:t> </a:t>
            </a:r>
            <a:r>
              <a:rPr lang="en-GB" sz="2000" dirty="0" err="1"/>
              <a:t>estudiantes</a:t>
            </a:r>
            <a:endParaRPr lang="en-GB" sz="2000" dirty="0"/>
          </a:p>
          <a:p>
            <a:pPr rtl="0"/>
            <a:endParaRPr lang="en-GB" dirty="0"/>
          </a:p>
        </p:txBody>
      </p:sp>
      <p:pic>
        <p:nvPicPr>
          <p:cNvPr id="13" name="Picture Placeholder 12" descr="person wearing striped shirt against blue background">
            <a:extLst>
              <a:ext uri="{FF2B5EF4-FFF2-40B4-BE49-F238E27FC236}">
                <a16:creationId xmlns:a16="http://schemas.microsoft.com/office/drawing/2014/main" id="{190360CE-E8E9-4921-ACEE-1768F9BC36EB}"/>
              </a:ext>
            </a:extLst>
          </p:cNvPr>
          <p:cNvPicPr>
            <a:picLocks noGrp="1" noChangeAspect="1"/>
          </p:cNvPicPr>
          <p:nvPr>
            <p:ph type="pic" sz="quarter" idx="10"/>
          </p:nvPr>
        </p:nvPicPr>
        <p:blipFill rotWithShape="1">
          <a:blip r:embed="rId11" cstate="print">
            <a:extLst>
              <a:ext uri="{28A0092B-C50C-407E-A947-70E740481C1C}">
                <a14:useLocalDpi xmlns:a14="http://schemas.microsoft.com/office/drawing/2010/main"/>
              </a:ext>
            </a:extLst>
          </a:blip>
          <a:srcRect/>
          <a:stretch/>
        </p:blipFill>
        <p:spPr>
          <a:xfrm>
            <a:off x="7007351" y="572886"/>
            <a:ext cx="4608577" cy="5709042"/>
          </a:xfrm>
        </p:spPr>
      </p:pic>
      <p:sp>
        <p:nvSpPr>
          <p:cNvPr id="164" name="Date Placeholder 163">
            <a:extLst>
              <a:ext uri="{FF2B5EF4-FFF2-40B4-BE49-F238E27FC236}">
                <a16:creationId xmlns:a16="http://schemas.microsoft.com/office/drawing/2014/main" id="{C7573560-D46A-4496-A5E1-CD9E2CF36AE3}"/>
              </a:ext>
            </a:extLst>
          </p:cNvPr>
          <p:cNvSpPr>
            <a:spLocks noGrp="1"/>
          </p:cNvSpPr>
          <p:nvPr>
            <p:ph type="dt" sz="half" idx="18"/>
          </p:nvPr>
        </p:nvSpPr>
        <p:spPr>
          <a:xfrm>
            <a:off x="835025" y="6356350"/>
            <a:ext cx="806416" cy="365125"/>
          </a:xfrm>
        </p:spPr>
        <p:txBody>
          <a:bodyPr rtlCol="0"/>
          <a:lstStyle/>
          <a:p>
            <a:pPr rtl="0"/>
            <a:r>
              <a:rPr lang="en-GB"/>
              <a:t>13/7/20XX</a:t>
            </a:r>
          </a:p>
        </p:txBody>
      </p:sp>
      <p:sp>
        <p:nvSpPr>
          <p:cNvPr id="165" name="Footer Placeholder 164">
            <a:extLst>
              <a:ext uri="{FF2B5EF4-FFF2-40B4-BE49-F238E27FC236}">
                <a16:creationId xmlns:a16="http://schemas.microsoft.com/office/drawing/2014/main" id="{D8D8A954-1409-4E2B-AB44-59639DC513B5}"/>
              </a:ext>
            </a:extLst>
          </p:cNvPr>
          <p:cNvSpPr>
            <a:spLocks noGrp="1"/>
          </p:cNvSpPr>
          <p:nvPr>
            <p:ph type="ftr" sz="quarter" idx="19"/>
          </p:nvPr>
        </p:nvSpPr>
        <p:spPr>
          <a:xfrm>
            <a:off x="1771956" y="6356350"/>
            <a:ext cx="3028643" cy="365125"/>
          </a:xfrm>
        </p:spPr>
        <p:txBody>
          <a:bodyPr rtlCol="0"/>
          <a:lstStyle/>
          <a:p>
            <a:pPr rtl="0"/>
            <a:r>
              <a:rPr lang="en-GB" dirty="0"/>
              <a:t>Conference presentation</a:t>
            </a:r>
          </a:p>
        </p:txBody>
      </p:sp>
      <p:sp>
        <p:nvSpPr>
          <p:cNvPr id="166" name="Slide Number Placeholder 165">
            <a:extLst>
              <a:ext uri="{FF2B5EF4-FFF2-40B4-BE49-F238E27FC236}">
                <a16:creationId xmlns:a16="http://schemas.microsoft.com/office/drawing/2014/main" id="{C6322F0B-DD10-4131-BAF2-2C4B6470F0BE}"/>
              </a:ext>
            </a:extLst>
          </p:cNvPr>
          <p:cNvSpPr>
            <a:spLocks noGrp="1"/>
          </p:cNvSpPr>
          <p:nvPr>
            <p:ph type="sldNum" sz="quarter" idx="20"/>
          </p:nvPr>
        </p:nvSpPr>
        <p:spPr>
          <a:xfrm>
            <a:off x="4951850" y="6356350"/>
            <a:ext cx="809507" cy="365125"/>
          </a:xfrm>
        </p:spPr>
        <p:txBody>
          <a:bodyPr rtlCol="0"/>
          <a:lstStyle/>
          <a:p>
            <a:pPr rtl="0"/>
            <a:fld id="{B5CEABB6-07DC-46E8-9B57-56EC44A396E5}" type="slidenum">
              <a:rPr lang="en-GB" smtClean="0"/>
              <a:pPr rtl="0"/>
              <a:t>23</a:t>
            </a:fld>
            <a:endParaRPr lang="en-GB" dirty="0"/>
          </a:p>
        </p:txBody>
      </p:sp>
    </p:spTree>
    <p:extLst>
      <p:ext uri="{BB962C8B-B14F-4D97-AF65-F5344CB8AC3E}">
        <p14:creationId xmlns:p14="http://schemas.microsoft.com/office/powerpoint/2010/main" val="159392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835025" y="2074089"/>
            <a:ext cx="5522750" cy="1492476"/>
          </a:xfrm>
        </p:spPr>
        <p:txBody>
          <a:bodyPr rtlCol="0">
            <a:normAutofit/>
          </a:bodyPr>
          <a:lstStyle/>
          <a:p>
            <a:pPr rtl="0"/>
            <a:r>
              <a:rPr lang="en-GB" sz="5400" dirty="0"/>
              <a:t>¡Gracias!</a:t>
            </a:r>
          </a:p>
        </p:txBody>
      </p:sp>
      <p:sp>
        <p:nvSpPr>
          <p:cNvPr id="4" name="Text Placeholder 3">
            <a:extLst>
              <a:ext uri="{FF2B5EF4-FFF2-40B4-BE49-F238E27FC236}">
                <a16:creationId xmlns:a16="http://schemas.microsoft.com/office/drawing/2014/main" id="{BEADE196-D9E3-43FA-AE5E-8A67A4DFD48F}"/>
              </a:ext>
            </a:extLst>
          </p:cNvPr>
          <p:cNvSpPr>
            <a:spLocks noGrp="1"/>
          </p:cNvSpPr>
          <p:nvPr>
            <p:ph type="body" sz="quarter" idx="13"/>
          </p:nvPr>
        </p:nvSpPr>
        <p:spPr>
          <a:xfrm>
            <a:off x="835025" y="3865635"/>
            <a:ext cx="5522750" cy="1947336"/>
          </a:xfrm>
        </p:spPr>
        <p:txBody>
          <a:bodyPr rtlCol="0">
            <a:normAutofit/>
          </a:bodyPr>
          <a:lstStyle/>
          <a:p>
            <a:pPr rtl="0"/>
            <a:r>
              <a:rPr lang="en-GB" dirty="0"/>
              <a:t>Jared Rivas </a:t>
            </a:r>
            <a:r>
              <a:rPr lang="en-GB" dirty="0" err="1"/>
              <a:t>Oballe</a:t>
            </a:r>
            <a:endParaRPr lang="en-GB" dirty="0"/>
          </a:p>
          <a:p>
            <a:pPr rtl="0"/>
            <a:r>
              <a:rPr lang="en-GB" dirty="0"/>
              <a:t>rivasoballe@gmail.com</a:t>
            </a:r>
          </a:p>
          <a:p>
            <a:pPr rtl="0"/>
            <a:r>
              <a:rPr lang="en-GB" dirty="0"/>
              <a:t>www.thebridgeschool.es</a:t>
            </a:r>
          </a:p>
          <a:p>
            <a:pPr rtl="0"/>
            <a:endParaRPr lang="en-GB" dirty="0"/>
          </a:p>
        </p:txBody>
      </p:sp>
      <p:sp>
        <p:nvSpPr>
          <p:cNvPr id="21" name="Date Placeholder 20">
            <a:extLst>
              <a:ext uri="{FF2B5EF4-FFF2-40B4-BE49-F238E27FC236}">
                <a16:creationId xmlns:a16="http://schemas.microsoft.com/office/drawing/2014/main" id="{7A631220-802A-4BE4-B6EF-C2CDA62E7C8D}"/>
              </a:ext>
            </a:extLst>
          </p:cNvPr>
          <p:cNvSpPr>
            <a:spLocks noGrp="1"/>
          </p:cNvSpPr>
          <p:nvPr>
            <p:ph type="dt" sz="half" idx="11"/>
          </p:nvPr>
        </p:nvSpPr>
        <p:spPr>
          <a:xfrm>
            <a:off x="835025" y="6356350"/>
            <a:ext cx="806416" cy="365125"/>
          </a:xfrm>
        </p:spPr>
        <p:txBody>
          <a:bodyPr rtlCol="0"/>
          <a:lstStyle/>
          <a:p>
            <a:r>
              <a:rPr lang="es-ES" dirty="0"/>
              <a:t>17/2/2023</a:t>
            </a:r>
            <a:endParaRPr lang="en-GB" dirty="0"/>
          </a:p>
          <a:p>
            <a:pPr rtl="0"/>
            <a:endParaRPr lang="en-GB" dirty="0"/>
          </a:p>
        </p:txBody>
      </p:sp>
      <p:sp>
        <p:nvSpPr>
          <p:cNvPr id="22" name="Footer Placeholder 21">
            <a:extLst>
              <a:ext uri="{FF2B5EF4-FFF2-40B4-BE49-F238E27FC236}">
                <a16:creationId xmlns:a16="http://schemas.microsoft.com/office/drawing/2014/main" id="{3FFAE1B0-FB30-4336-82BC-A396FF95C0F3}"/>
              </a:ext>
            </a:extLst>
          </p:cNvPr>
          <p:cNvSpPr>
            <a:spLocks noGrp="1"/>
          </p:cNvSpPr>
          <p:nvPr>
            <p:ph type="ftr" sz="quarter" idx="12"/>
          </p:nvPr>
        </p:nvSpPr>
        <p:spPr>
          <a:xfrm>
            <a:off x="1771957" y="6356350"/>
            <a:ext cx="3660014" cy="365125"/>
          </a:xfrm>
        </p:spPr>
        <p:txBody>
          <a:bodyPr rtlCol="0"/>
          <a:lstStyle/>
          <a:p>
            <a:pPr rtl="0"/>
            <a:r>
              <a:rPr lang="en-GB" dirty="0"/>
              <a:t>Conference presentation</a:t>
            </a:r>
          </a:p>
        </p:txBody>
      </p:sp>
      <p:sp>
        <p:nvSpPr>
          <p:cNvPr id="23" name="Slide Number Placeholder 22">
            <a:extLst>
              <a:ext uri="{FF2B5EF4-FFF2-40B4-BE49-F238E27FC236}">
                <a16:creationId xmlns:a16="http://schemas.microsoft.com/office/drawing/2014/main" id="{582F04BB-2151-48C9-B2F9-0353C8536DF5}"/>
              </a:ext>
            </a:extLst>
          </p:cNvPr>
          <p:cNvSpPr>
            <a:spLocks noGrp="1"/>
          </p:cNvSpPr>
          <p:nvPr>
            <p:ph type="sldNum" sz="quarter" idx="20"/>
          </p:nvPr>
        </p:nvSpPr>
        <p:spPr>
          <a:xfrm>
            <a:off x="5548268" y="6356350"/>
            <a:ext cx="809507" cy="365125"/>
          </a:xfrm>
        </p:spPr>
        <p:txBody>
          <a:bodyPr rtlCol="0"/>
          <a:lstStyle/>
          <a:p>
            <a:pPr rtl="0"/>
            <a:fld id="{B5CEABB6-07DC-46E8-9B57-56EC44A396E5}" type="slidenum">
              <a:rPr lang="en-GB" smtClean="0"/>
              <a:pPr rtl="0"/>
              <a:t>24</a:t>
            </a:fld>
            <a:endParaRPr lang="en-GB"/>
          </a:p>
        </p:txBody>
      </p:sp>
      <p:pic>
        <p:nvPicPr>
          <p:cNvPr id="16" name="Picture Placeholder 15" descr="person with green glasses and pink shirt against blue background">
            <a:extLst>
              <a:ext uri="{FF2B5EF4-FFF2-40B4-BE49-F238E27FC236}">
                <a16:creationId xmlns:a16="http://schemas.microsoft.com/office/drawing/2014/main" id="{7CE006F8-BA8F-404B-9E8B-7BE858DD6C27}"/>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7044535" y="1713063"/>
            <a:ext cx="1711372" cy="1711984"/>
          </a:xfrm>
        </p:spPr>
      </p:pic>
      <p:pic>
        <p:nvPicPr>
          <p:cNvPr id="14" name="Picture Placeholder 13" descr="person with pink shirt against yellow background">
            <a:extLst>
              <a:ext uri="{FF2B5EF4-FFF2-40B4-BE49-F238E27FC236}">
                <a16:creationId xmlns:a16="http://schemas.microsoft.com/office/drawing/2014/main" id="{C1ED1EAB-99F9-49E1-AE0D-147B02AB8DBC}"/>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a:stretch/>
        </p:blipFill>
        <p:spPr>
          <a:xfrm>
            <a:off x="10472928" y="0"/>
            <a:ext cx="1719072" cy="1711166"/>
          </a:xfrm>
        </p:spPr>
      </p:pic>
      <p:pic>
        <p:nvPicPr>
          <p:cNvPr id="18" name="Picture Placeholder 17" descr="person with red hair in front of pink background">
            <a:extLst>
              <a:ext uri="{FF2B5EF4-FFF2-40B4-BE49-F238E27FC236}">
                <a16:creationId xmlns:a16="http://schemas.microsoft.com/office/drawing/2014/main" id="{01883369-FE50-4F8D-AB68-2B4C23532683}"/>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10472928" y="5138928"/>
            <a:ext cx="1719072" cy="1719072"/>
          </a:xfrm>
        </p:spPr>
      </p:pic>
      <p:pic>
        <p:nvPicPr>
          <p:cNvPr id="3" name="Picture 2">
            <a:extLst>
              <a:ext uri="{FF2B5EF4-FFF2-40B4-BE49-F238E27FC236}">
                <a16:creationId xmlns:a16="http://schemas.microsoft.com/office/drawing/2014/main" id="{60611A90-F079-CB4F-D81A-6331AAA1B56C}"/>
              </a:ext>
            </a:extLst>
          </p:cNvPr>
          <p:cNvPicPr>
            <a:picLocks noChangeAspect="1"/>
          </p:cNvPicPr>
          <p:nvPr/>
        </p:nvPicPr>
        <p:blipFill rotWithShape="1">
          <a:blip r:embed="rId6"/>
          <a:srcRect t="202" b="9004"/>
          <a:stretch/>
        </p:blipFill>
        <p:spPr>
          <a:xfrm>
            <a:off x="8755907" y="1683047"/>
            <a:ext cx="3436093" cy="3459428"/>
          </a:xfrm>
          <a:prstGeom prst="rect">
            <a:avLst/>
          </a:prstGeom>
        </p:spPr>
      </p:pic>
    </p:spTree>
    <p:extLst>
      <p:ext uri="{BB962C8B-B14F-4D97-AF65-F5344CB8AC3E}">
        <p14:creationId xmlns:p14="http://schemas.microsoft.com/office/powerpoint/2010/main" val="246212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6743700" y="3219450"/>
            <a:ext cx="4603750" cy="1343025"/>
          </a:xfrm>
        </p:spPr>
        <p:txBody>
          <a:bodyPr rtlCol="0"/>
          <a:lstStyle/>
          <a:p>
            <a:pPr rtl="0"/>
            <a:r>
              <a:rPr lang="en-GB" dirty="0"/>
              <a:t>El Puente Academy</a:t>
            </a:r>
          </a:p>
        </p:txBody>
      </p:sp>
      <p:sp>
        <p:nvSpPr>
          <p:cNvPr id="3" name="Text Placeholder 2">
            <a:extLst>
              <a:ext uri="{FF2B5EF4-FFF2-40B4-BE49-F238E27FC236}">
                <a16:creationId xmlns:a16="http://schemas.microsoft.com/office/drawing/2014/main" id="{9846EDBD-9882-4D3C-866D-07301A03447F}"/>
              </a:ext>
            </a:extLst>
          </p:cNvPr>
          <p:cNvSpPr>
            <a:spLocks noGrp="1"/>
          </p:cNvSpPr>
          <p:nvPr>
            <p:ph type="body" idx="1"/>
          </p:nvPr>
        </p:nvSpPr>
        <p:spPr>
          <a:xfrm>
            <a:off x="6743700" y="4214995"/>
            <a:ext cx="4603750" cy="1500187"/>
          </a:xfrm>
        </p:spPr>
        <p:txBody>
          <a:bodyPr rtlCol="0">
            <a:normAutofit/>
          </a:bodyPr>
          <a:lstStyle/>
          <a:p>
            <a:pPr rtl="0"/>
            <a:r>
              <a:rPr lang="es-ES" sz="2300" dirty="0"/>
              <a:t>El proyecto ayudará a El Puente a mejorar su proceso de selección de estudiantes y </a:t>
            </a:r>
            <a:r>
              <a:rPr lang="es-ES" sz="2300" b="1" dirty="0"/>
              <a:t>atraer a los mejores</a:t>
            </a:r>
            <a:r>
              <a:rPr lang="es-ES" sz="2300" dirty="0"/>
              <a:t> </a:t>
            </a:r>
            <a:r>
              <a:rPr lang="es-ES" sz="2300" b="1" dirty="0"/>
              <a:t>y más brillantes candidatos</a:t>
            </a:r>
            <a:r>
              <a:rPr lang="es-ES" sz="2300" dirty="0"/>
              <a:t>. </a:t>
            </a:r>
          </a:p>
        </p:txBody>
      </p:sp>
      <p:sp>
        <p:nvSpPr>
          <p:cNvPr id="24" name="Date Placeholder 23">
            <a:extLst>
              <a:ext uri="{FF2B5EF4-FFF2-40B4-BE49-F238E27FC236}">
                <a16:creationId xmlns:a16="http://schemas.microsoft.com/office/drawing/2014/main" id="{A568F77E-2A15-420A-9FF1-5372468FB163}"/>
              </a:ext>
            </a:extLst>
          </p:cNvPr>
          <p:cNvSpPr>
            <a:spLocks noGrp="1"/>
          </p:cNvSpPr>
          <p:nvPr>
            <p:ph type="dt" sz="half" idx="10"/>
          </p:nvPr>
        </p:nvSpPr>
        <p:spPr>
          <a:xfrm>
            <a:off x="6749138" y="6356350"/>
            <a:ext cx="783776" cy="365125"/>
          </a:xfrm>
        </p:spPr>
        <p:txBody>
          <a:bodyPr rtlCol="0"/>
          <a:lstStyle/>
          <a:p>
            <a:r>
              <a:rPr lang="es-ES" dirty="0"/>
              <a:t>17/2/2023</a:t>
            </a:r>
            <a:endParaRPr lang="en-GB" dirty="0"/>
          </a:p>
          <a:p>
            <a:pPr rtl="0"/>
            <a:endParaRPr lang="en-GB" dirty="0"/>
          </a:p>
        </p:txBody>
      </p:sp>
      <p:sp>
        <p:nvSpPr>
          <p:cNvPr id="25" name="Footer Placeholder 24">
            <a:extLst>
              <a:ext uri="{FF2B5EF4-FFF2-40B4-BE49-F238E27FC236}">
                <a16:creationId xmlns:a16="http://schemas.microsoft.com/office/drawing/2014/main" id="{92FC7C0D-6691-4B70-A74A-BDA36A47C4A0}"/>
              </a:ext>
            </a:extLst>
          </p:cNvPr>
          <p:cNvSpPr>
            <a:spLocks noGrp="1"/>
          </p:cNvSpPr>
          <p:nvPr>
            <p:ph type="ftr" sz="quarter" idx="11"/>
          </p:nvPr>
        </p:nvSpPr>
        <p:spPr>
          <a:xfrm>
            <a:off x="7647214" y="6356350"/>
            <a:ext cx="2808515" cy="365125"/>
          </a:xfrm>
        </p:spPr>
        <p:txBody>
          <a:bodyPr rtlCol="0"/>
          <a:lstStyle/>
          <a:p>
            <a:pPr rtl="0"/>
            <a:r>
              <a:rPr lang="en-GB" dirty="0"/>
              <a:t>Conference presentation</a:t>
            </a:r>
          </a:p>
        </p:txBody>
      </p:sp>
      <p:sp>
        <p:nvSpPr>
          <p:cNvPr id="26" name="Slide Number Placeholder 25">
            <a:extLst>
              <a:ext uri="{FF2B5EF4-FFF2-40B4-BE49-F238E27FC236}">
                <a16:creationId xmlns:a16="http://schemas.microsoft.com/office/drawing/2014/main" id="{D9D7223C-05DC-44D0-899D-45F203655582}"/>
              </a:ext>
            </a:extLst>
          </p:cNvPr>
          <p:cNvSpPr>
            <a:spLocks noGrp="1"/>
          </p:cNvSpPr>
          <p:nvPr>
            <p:ph type="sldNum" sz="quarter" idx="12"/>
          </p:nvPr>
        </p:nvSpPr>
        <p:spPr>
          <a:xfrm>
            <a:off x="10570030" y="6356350"/>
            <a:ext cx="783770" cy="365125"/>
          </a:xfrm>
        </p:spPr>
        <p:txBody>
          <a:bodyPr rtlCol="0"/>
          <a:lstStyle/>
          <a:p>
            <a:pPr rtl="0"/>
            <a:fld id="{B5CEABB6-07DC-46E8-9B57-56EC44A396E5}" type="slidenum">
              <a:rPr lang="en-GB" smtClean="0"/>
              <a:pPr rtl="0"/>
              <a:t>3</a:t>
            </a:fld>
            <a:endParaRPr lang="en-GB" dirty="0"/>
          </a:p>
        </p:txBody>
      </p:sp>
      <p:pic>
        <p:nvPicPr>
          <p:cNvPr id="16" name="Picture 15">
            <a:extLst>
              <a:ext uri="{FF2B5EF4-FFF2-40B4-BE49-F238E27FC236}">
                <a16:creationId xmlns:a16="http://schemas.microsoft.com/office/drawing/2014/main" id="{25E07C4A-C033-BF91-6F8C-AC85FDF18F47}"/>
              </a:ext>
            </a:extLst>
          </p:cNvPr>
          <p:cNvPicPr>
            <a:picLocks noChangeAspect="1"/>
          </p:cNvPicPr>
          <p:nvPr/>
        </p:nvPicPr>
        <p:blipFill rotWithShape="1">
          <a:blip r:embed="rId3"/>
          <a:srcRect t="202" b="9004"/>
          <a:stretch/>
        </p:blipFill>
        <p:spPr>
          <a:xfrm>
            <a:off x="623368" y="1793966"/>
            <a:ext cx="5289181" cy="4295684"/>
          </a:xfrm>
          <a:prstGeom prst="rect">
            <a:avLst/>
          </a:prstGeom>
        </p:spPr>
      </p:pic>
    </p:spTree>
    <p:extLst>
      <p:ext uri="{BB962C8B-B14F-4D97-AF65-F5344CB8AC3E}">
        <p14:creationId xmlns:p14="http://schemas.microsoft.com/office/powerpoint/2010/main" val="78789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rot="16200000">
            <a:off x="-2374585" y="2766221"/>
            <a:ext cx="6858002" cy="1325563"/>
          </a:xfrm>
        </p:spPr>
        <p:txBody>
          <a:bodyPr rtlCol="0"/>
          <a:lstStyle/>
          <a:p>
            <a:pPr rtl="0"/>
            <a:r>
              <a:rPr lang="es-ES" dirty="0"/>
              <a:t>EL PROBLEMA</a:t>
            </a:r>
            <a:endParaRPr lang="en-GB" dirty="0"/>
          </a:p>
        </p:txBody>
      </p:sp>
      <p:sp>
        <p:nvSpPr>
          <p:cNvPr id="10" name="Text Placeholder 9">
            <a:extLst>
              <a:ext uri="{FF2B5EF4-FFF2-40B4-BE49-F238E27FC236}">
                <a16:creationId xmlns:a16="http://schemas.microsoft.com/office/drawing/2014/main" id="{06229164-7E26-4228-8078-D25BF57BBE19}"/>
              </a:ext>
            </a:extLst>
          </p:cNvPr>
          <p:cNvSpPr>
            <a:spLocks noGrp="1"/>
          </p:cNvSpPr>
          <p:nvPr>
            <p:ph type="body" sz="quarter" idx="10"/>
          </p:nvPr>
        </p:nvSpPr>
        <p:spPr>
          <a:xfrm>
            <a:off x="6758940" y="1178560"/>
            <a:ext cx="1143000" cy="674370"/>
          </a:xfrm>
        </p:spPr>
        <p:txBody>
          <a:bodyPr rtlCol="0"/>
          <a:lstStyle/>
          <a:p>
            <a:pPr rtl="0"/>
            <a:r>
              <a:rPr lang="en-GB" dirty="0"/>
              <a:t>1</a:t>
            </a:r>
          </a:p>
        </p:txBody>
      </p:sp>
      <p:sp>
        <p:nvSpPr>
          <p:cNvPr id="12" name="Text Placeholder 11">
            <a:extLst>
              <a:ext uri="{FF2B5EF4-FFF2-40B4-BE49-F238E27FC236}">
                <a16:creationId xmlns:a16="http://schemas.microsoft.com/office/drawing/2014/main" id="{A7E8B114-078A-441B-B423-7E655A5F3F7B}"/>
              </a:ext>
            </a:extLst>
          </p:cNvPr>
          <p:cNvSpPr>
            <a:spLocks noGrp="1"/>
          </p:cNvSpPr>
          <p:nvPr>
            <p:ph type="body" sz="quarter" idx="12"/>
          </p:nvPr>
        </p:nvSpPr>
        <p:spPr>
          <a:xfrm>
            <a:off x="6758940" y="2816860"/>
            <a:ext cx="1143000" cy="674370"/>
          </a:xfrm>
        </p:spPr>
        <p:txBody>
          <a:bodyPr rtlCol="0"/>
          <a:lstStyle/>
          <a:p>
            <a:pPr rtl="0"/>
            <a:r>
              <a:rPr lang="en-GB" dirty="0"/>
              <a:t>2</a:t>
            </a:r>
          </a:p>
        </p:txBody>
      </p:sp>
      <p:sp>
        <p:nvSpPr>
          <p:cNvPr id="11" name="Content Placeholder 10">
            <a:extLst>
              <a:ext uri="{FF2B5EF4-FFF2-40B4-BE49-F238E27FC236}">
                <a16:creationId xmlns:a16="http://schemas.microsoft.com/office/drawing/2014/main" id="{D1032C24-FBA8-494E-87CD-9CAB6BEC072B}"/>
              </a:ext>
            </a:extLst>
          </p:cNvPr>
          <p:cNvSpPr>
            <a:spLocks noGrp="1"/>
          </p:cNvSpPr>
          <p:nvPr>
            <p:ph idx="11"/>
          </p:nvPr>
        </p:nvSpPr>
        <p:spPr>
          <a:xfrm>
            <a:off x="4498340" y="3506470"/>
            <a:ext cx="5664200" cy="674370"/>
          </a:xfrm>
        </p:spPr>
        <p:txBody>
          <a:bodyPr rtlCol="0"/>
          <a:lstStyle/>
          <a:p>
            <a:pPr rtl="0"/>
            <a:r>
              <a:rPr lang="es-ES" dirty="0"/>
              <a:t>ADAPTACIÓN A LAS CIRCUNSTANCIAS INDIVIDUALES. MÁS ALUMNOS EXITOSOS = MEJORES RESULTADOS</a:t>
            </a:r>
            <a:endParaRPr lang="en-GB" dirty="0"/>
          </a:p>
        </p:txBody>
      </p:sp>
      <p:sp>
        <p:nvSpPr>
          <p:cNvPr id="14" name="Text Placeholder 13">
            <a:extLst>
              <a:ext uri="{FF2B5EF4-FFF2-40B4-BE49-F238E27FC236}">
                <a16:creationId xmlns:a16="http://schemas.microsoft.com/office/drawing/2014/main" id="{E5E33E8F-C5CD-4D16-9B60-D60BD3E25BE9}"/>
              </a:ext>
            </a:extLst>
          </p:cNvPr>
          <p:cNvSpPr>
            <a:spLocks noGrp="1"/>
          </p:cNvSpPr>
          <p:nvPr>
            <p:ph type="body" sz="quarter" idx="14"/>
          </p:nvPr>
        </p:nvSpPr>
        <p:spPr>
          <a:xfrm>
            <a:off x="6758940" y="4467860"/>
            <a:ext cx="1143000" cy="674370"/>
          </a:xfrm>
        </p:spPr>
        <p:txBody>
          <a:bodyPr rtlCol="0"/>
          <a:lstStyle/>
          <a:p>
            <a:pPr rtl="0"/>
            <a:r>
              <a:rPr lang="en-GB" dirty="0"/>
              <a:t>3</a:t>
            </a:r>
          </a:p>
        </p:txBody>
      </p:sp>
      <p:sp>
        <p:nvSpPr>
          <p:cNvPr id="13" name="Content Placeholder 12">
            <a:extLst>
              <a:ext uri="{FF2B5EF4-FFF2-40B4-BE49-F238E27FC236}">
                <a16:creationId xmlns:a16="http://schemas.microsoft.com/office/drawing/2014/main" id="{D8CCDEEC-9CC7-4D26-B838-0FB400D2D10A}"/>
              </a:ext>
            </a:extLst>
          </p:cNvPr>
          <p:cNvSpPr>
            <a:spLocks noGrp="1"/>
          </p:cNvSpPr>
          <p:nvPr>
            <p:ph idx="13"/>
          </p:nvPr>
        </p:nvSpPr>
        <p:spPr>
          <a:xfrm>
            <a:off x="4498340" y="5157470"/>
            <a:ext cx="5664200" cy="674370"/>
          </a:xfrm>
        </p:spPr>
        <p:txBody>
          <a:bodyPr rtlCol="0"/>
          <a:lstStyle/>
          <a:p>
            <a:pPr rtl="0"/>
            <a:r>
              <a:rPr lang="en-GB" dirty="0"/>
              <a:t>‘EL PUENTE’ COMO TOP – 1 NACIONAL</a:t>
            </a:r>
          </a:p>
        </p:txBody>
      </p:sp>
      <p:sp>
        <p:nvSpPr>
          <p:cNvPr id="64" name="Date Placeholder 63">
            <a:extLst>
              <a:ext uri="{FF2B5EF4-FFF2-40B4-BE49-F238E27FC236}">
                <a16:creationId xmlns:a16="http://schemas.microsoft.com/office/drawing/2014/main" id="{F67DC369-7843-4EAB-932D-E8964183C211}"/>
              </a:ext>
            </a:extLst>
          </p:cNvPr>
          <p:cNvSpPr>
            <a:spLocks noGrp="1"/>
          </p:cNvSpPr>
          <p:nvPr>
            <p:ph type="dt" sz="half" idx="2"/>
          </p:nvPr>
        </p:nvSpPr>
        <p:spPr>
          <a:xfrm>
            <a:off x="3299460" y="6356350"/>
            <a:ext cx="2709454" cy="365125"/>
          </a:xfrm>
        </p:spPr>
        <p:txBody>
          <a:bodyPr rtlCol="0"/>
          <a:lstStyle/>
          <a:p>
            <a:r>
              <a:rPr lang="es-ES" dirty="0"/>
              <a:t>17/2/2023</a:t>
            </a:r>
            <a:endParaRPr lang="en-GB" dirty="0"/>
          </a:p>
          <a:p>
            <a:pPr rtl="0"/>
            <a:endParaRPr lang="en-GB" dirty="0"/>
          </a:p>
        </p:txBody>
      </p:sp>
      <p:sp>
        <p:nvSpPr>
          <p:cNvPr id="65" name="Footer Placeholder 64">
            <a:extLst>
              <a:ext uri="{FF2B5EF4-FFF2-40B4-BE49-F238E27FC236}">
                <a16:creationId xmlns:a16="http://schemas.microsoft.com/office/drawing/2014/main" id="{EDA4E82C-5044-45FF-8AF3-6F8786A52947}"/>
              </a:ext>
            </a:extLst>
          </p:cNvPr>
          <p:cNvSpPr>
            <a:spLocks noGrp="1"/>
          </p:cNvSpPr>
          <p:nvPr>
            <p:ph type="ftr" sz="quarter" idx="3"/>
          </p:nvPr>
        </p:nvSpPr>
        <p:spPr>
          <a:xfrm>
            <a:off x="6183089" y="6356350"/>
            <a:ext cx="2253340" cy="365125"/>
          </a:xfrm>
        </p:spPr>
        <p:txBody>
          <a:bodyPr rtlCol="0"/>
          <a:lstStyle/>
          <a:p>
            <a:pPr rtl="0"/>
            <a:r>
              <a:rPr lang="en-GB"/>
              <a:t>Conference presentation</a:t>
            </a:r>
          </a:p>
        </p:txBody>
      </p:sp>
      <p:sp>
        <p:nvSpPr>
          <p:cNvPr id="66" name="Slide Number Placeholder 65">
            <a:extLst>
              <a:ext uri="{FF2B5EF4-FFF2-40B4-BE49-F238E27FC236}">
                <a16:creationId xmlns:a16="http://schemas.microsoft.com/office/drawing/2014/main" id="{86A68C5A-097F-4E40-B09F-300C3632E4B7}"/>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4</a:t>
            </a:fld>
            <a:endParaRPr lang="en-GB"/>
          </a:p>
        </p:txBody>
      </p:sp>
      <p:sp>
        <p:nvSpPr>
          <p:cNvPr id="5" name="Content Placeholder 4">
            <a:extLst>
              <a:ext uri="{FF2B5EF4-FFF2-40B4-BE49-F238E27FC236}">
                <a16:creationId xmlns:a16="http://schemas.microsoft.com/office/drawing/2014/main" id="{2FAD51B7-981E-017D-C057-AB939D72AF8D}"/>
              </a:ext>
            </a:extLst>
          </p:cNvPr>
          <p:cNvSpPr>
            <a:spLocks noGrp="1"/>
          </p:cNvSpPr>
          <p:nvPr>
            <p:ph idx="1"/>
          </p:nvPr>
        </p:nvSpPr>
        <p:spPr/>
        <p:txBody>
          <a:bodyPr/>
          <a:lstStyle/>
          <a:p>
            <a:r>
              <a:rPr lang="es-ES" dirty="0"/>
              <a:t>MEJORANDO EL PROCESO DE SELECCIÓN DE ALUMNADO</a:t>
            </a:r>
            <a:endParaRPr lang="en-GB" dirty="0"/>
          </a:p>
        </p:txBody>
      </p:sp>
    </p:spTree>
    <p:extLst>
      <p:ext uri="{BB962C8B-B14F-4D97-AF65-F5344CB8AC3E}">
        <p14:creationId xmlns:p14="http://schemas.microsoft.com/office/powerpoint/2010/main" val="183965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6743700" y="3219450"/>
            <a:ext cx="4603750" cy="1343025"/>
          </a:xfrm>
        </p:spPr>
        <p:txBody>
          <a:bodyPr rtlCol="0"/>
          <a:lstStyle/>
          <a:p>
            <a:pPr rtl="0"/>
            <a:r>
              <a:rPr lang="en-GB" dirty="0"/>
              <a:t>La Vuelta al </a:t>
            </a:r>
            <a:r>
              <a:rPr lang="en-GB" dirty="0" err="1"/>
              <a:t>cole</a:t>
            </a:r>
            <a:endParaRPr lang="en-GB" dirty="0"/>
          </a:p>
        </p:txBody>
      </p:sp>
      <p:sp>
        <p:nvSpPr>
          <p:cNvPr id="55" name="Date Placeholder 54">
            <a:extLst>
              <a:ext uri="{FF2B5EF4-FFF2-40B4-BE49-F238E27FC236}">
                <a16:creationId xmlns:a16="http://schemas.microsoft.com/office/drawing/2014/main" id="{F46B5AED-56B8-4366-B448-1813899B2F41}"/>
              </a:ext>
            </a:extLst>
          </p:cNvPr>
          <p:cNvSpPr>
            <a:spLocks noGrp="1"/>
          </p:cNvSpPr>
          <p:nvPr>
            <p:ph type="dt" sz="half" idx="11"/>
          </p:nvPr>
        </p:nvSpPr>
        <p:spPr>
          <a:xfrm>
            <a:off x="6743700" y="6356350"/>
            <a:ext cx="1005116" cy="365125"/>
          </a:xfrm>
        </p:spPr>
        <p:txBody>
          <a:bodyPr rtlCol="0"/>
          <a:lstStyle/>
          <a:p>
            <a:r>
              <a:rPr lang="es-ES" dirty="0"/>
              <a:t>17/2/2023</a:t>
            </a:r>
            <a:endParaRPr lang="en-GB" dirty="0"/>
          </a:p>
          <a:p>
            <a:pPr rtl="0"/>
            <a:endParaRPr lang="en-GB" dirty="0"/>
          </a:p>
        </p:txBody>
      </p:sp>
      <p:sp>
        <p:nvSpPr>
          <p:cNvPr id="56" name="Footer Placeholder 55">
            <a:extLst>
              <a:ext uri="{FF2B5EF4-FFF2-40B4-BE49-F238E27FC236}">
                <a16:creationId xmlns:a16="http://schemas.microsoft.com/office/drawing/2014/main" id="{EB43BFBA-D9A3-4499-932B-7B75A35C488F}"/>
              </a:ext>
            </a:extLst>
          </p:cNvPr>
          <p:cNvSpPr>
            <a:spLocks noGrp="1"/>
          </p:cNvSpPr>
          <p:nvPr>
            <p:ph type="ftr" sz="quarter" idx="12"/>
          </p:nvPr>
        </p:nvSpPr>
        <p:spPr>
          <a:xfrm>
            <a:off x="7903029" y="6356350"/>
            <a:ext cx="2667000" cy="365125"/>
          </a:xfrm>
        </p:spPr>
        <p:txBody>
          <a:bodyPr rtlCol="0"/>
          <a:lstStyle/>
          <a:p>
            <a:pPr rtl="0"/>
            <a:r>
              <a:rPr lang="en-GB"/>
              <a:t>Conference presentation</a:t>
            </a:r>
          </a:p>
        </p:txBody>
      </p:sp>
      <p:sp>
        <p:nvSpPr>
          <p:cNvPr id="57" name="Slide Number Placeholder 56">
            <a:extLst>
              <a:ext uri="{FF2B5EF4-FFF2-40B4-BE49-F238E27FC236}">
                <a16:creationId xmlns:a16="http://schemas.microsoft.com/office/drawing/2014/main" id="{08E38868-AE22-478C-A747-15E01640B58D}"/>
              </a:ext>
            </a:extLst>
          </p:cNvPr>
          <p:cNvSpPr>
            <a:spLocks noGrp="1"/>
          </p:cNvSpPr>
          <p:nvPr>
            <p:ph type="sldNum" sz="quarter" idx="13"/>
          </p:nvPr>
        </p:nvSpPr>
        <p:spPr>
          <a:xfrm>
            <a:off x="10711542" y="6356350"/>
            <a:ext cx="642257" cy="365125"/>
          </a:xfrm>
        </p:spPr>
        <p:txBody>
          <a:bodyPr rtlCol="0"/>
          <a:lstStyle/>
          <a:p>
            <a:pPr rtl="0"/>
            <a:fld id="{B5CEABB6-07DC-46E8-9B57-56EC44A396E5}" type="slidenum">
              <a:rPr lang="en-GB" smtClean="0"/>
              <a:pPr rtl="0"/>
              <a:t>5</a:t>
            </a:fld>
            <a:endParaRPr lang="en-GB"/>
          </a:p>
        </p:txBody>
      </p:sp>
      <p:pic>
        <p:nvPicPr>
          <p:cNvPr id="20" name="Picture Placeholder 19">
            <a:extLst>
              <a:ext uri="{FF2B5EF4-FFF2-40B4-BE49-F238E27FC236}">
                <a16:creationId xmlns:a16="http://schemas.microsoft.com/office/drawing/2014/main" id="{BB3F975B-3984-F450-E9B2-01AA250B38D7}"/>
              </a:ext>
            </a:extLst>
          </p:cNvPr>
          <p:cNvPicPr>
            <a:picLocks noGrp="1" noChangeAspect="1"/>
          </p:cNvPicPr>
          <p:nvPr>
            <p:ph type="pic" sz="quarter" idx="10"/>
          </p:nvPr>
        </p:nvPicPr>
        <p:blipFill>
          <a:blip r:embed="rId3"/>
          <a:srcRect t="3871" b="3871"/>
          <a:stretch>
            <a:fillRect/>
          </a:stretch>
        </p:blipFill>
        <p:spPr/>
      </p:pic>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C0C2-918D-493B-88AC-1556A77DF098}"/>
              </a:ext>
            </a:extLst>
          </p:cNvPr>
          <p:cNvSpPr>
            <a:spLocks noGrp="1"/>
          </p:cNvSpPr>
          <p:nvPr>
            <p:ph type="title"/>
          </p:nvPr>
        </p:nvSpPr>
        <p:spPr>
          <a:xfrm>
            <a:off x="2074505" y="629616"/>
            <a:ext cx="8042991" cy="1325563"/>
          </a:xfrm>
        </p:spPr>
        <p:txBody>
          <a:bodyPr rtlCol="0">
            <a:normAutofit/>
          </a:bodyPr>
          <a:lstStyle/>
          <a:p>
            <a:pPr rtl="0"/>
            <a:r>
              <a:rPr lang="en-GB" dirty="0" err="1"/>
              <a:t>Datos</a:t>
            </a:r>
            <a:r>
              <a:rPr lang="en-GB" dirty="0"/>
              <a:t> </a:t>
            </a:r>
            <a:r>
              <a:rPr lang="en-GB" dirty="0" err="1"/>
              <a:t>utilizados</a:t>
            </a:r>
            <a:endParaRPr lang="en-GB" dirty="0"/>
          </a:p>
        </p:txBody>
      </p:sp>
      <p:pic>
        <p:nvPicPr>
          <p:cNvPr id="15" name="Online Image Placeholder 14" descr="New outline">
            <a:extLst>
              <a:ext uri="{FF2B5EF4-FFF2-40B4-BE49-F238E27FC236}">
                <a16:creationId xmlns:a16="http://schemas.microsoft.com/office/drawing/2014/main" id="{F1718E48-B4A3-444B-9DA9-7DCC8C1FA31E}"/>
              </a:ext>
            </a:extLst>
          </p:cNvPr>
          <p:cNvPicPr>
            <a:picLocks noGrp="1" noChangeAspect="1"/>
          </p:cNvPicPr>
          <p:nvPr>
            <p:ph type="clipArt" sz="quarter" idx="1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1592" y="3065721"/>
            <a:ext cx="746125" cy="746125"/>
          </a:xfrm>
        </p:spPr>
      </p:pic>
      <p:sp>
        <p:nvSpPr>
          <p:cNvPr id="4" name="Text Placeholder 3">
            <a:extLst>
              <a:ext uri="{FF2B5EF4-FFF2-40B4-BE49-F238E27FC236}">
                <a16:creationId xmlns:a16="http://schemas.microsoft.com/office/drawing/2014/main" id="{8168D8B0-45A5-4F7D-9510-139B00A37B5F}"/>
              </a:ext>
            </a:extLst>
          </p:cNvPr>
          <p:cNvSpPr>
            <a:spLocks noGrp="1"/>
          </p:cNvSpPr>
          <p:nvPr>
            <p:ph type="body" idx="10"/>
          </p:nvPr>
        </p:nvSpPr>
        <p:spPr>
          <a:xfrm>
            <a:off x="432262" y="4289368"/>
            <a:ext cx="3055517" cy="1251688"/>
          </a:xfrm>
        </p:spPr>
        <p:txBody>
          <a:bodyPr rtlCol="0">
            <a:noAutofit/>
          </a:bodyPr>
          <a:lstStyle/>
          <a:p>
            <a:pPr rtl="0"/>
            <a:r>
              <a:rPr lang="en-GB" sz="2800" dirty="0"/>
              <a:t>Más de </a:t>
            </a:r>
            <a:r>
              <a:rPr lang="en-GB" sz="2800" b="1" dirty="0"/>
              <a:t>4400 </a:t>
            </a:r>
            <a:r>
              <a:rPr lang="en-GB" sz="2800" b="1" dirty="0" err="1"/>
              <a:t>estudiantes</a:t>
            </a:r>
            <a:r>
              <a:rPr lang="en-GB" sz="2800" dirty="0"/>
              <a:t> </a:t>
            </a:r>
            <a:r>
              <a:rPr lang="en-GB" sz="2800" dirty="0" err="1"/>
              <a:t>individualmente</a:t>
            </a:r>
            <a:r>
              <a:rPr lang="en-GB" sz="2800" dirty="0"/>
              <a:t> </a:t>
            </a:r>
            <a:r>
              <a:rPr lang="en-GB" sz="2800" dirty="0" err="1"/>
              <a:t>analizados</a:t>
            </a:r>
            <a:r>
              <a:rPr lang="en-GB" sz="2800" dirty="0"/>
              <a:t> </a:t>
            </a:r>
          </a:p>
          <a:p>
            <a:pPr rtl="0"/>
            <a:endParaRPr lang="en-GB" dirty="0"/>
          </a:p>
        </p:txBody>
      </p:sp>
      <p:pic>
        <p:nvPicPr>
          <p:cNvPr id="13" name="Online Image Placeholder 12" descr="Polaroid Pictures outline">
            <a:extLst>
              <a:ext uri="{FF2B5EF4-FFF2-40B4-BE49-F238E27FC236}">
                <a16:creationId xmlns:a16="http://schemas.microsoft.com/office/drawing/2014/main" id="{AF4EBF4E-5DA7-4D6A-BF3F-B5152F57E622}"/>
              </a:ext>
            </a:extLst>
          </p:cNvPr>
          <p:cNvPicPr>
            <a:picLocks noGrp="1" noChangeAspect="1"/>
          </p:cNvPicPr>
          <p:nvPr>
            <p:ph type="clipArt" sz="quarter" idx="13"/>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2937" y="3165475"/>
            <a:ext cx="746125" cy="746125"/>
          </a:xfrm>
        </p:spPr>
      </p:pic>
      <p:sp>
        <p:nvSpPr>
          <p:cNvPr id="6" name="Text Placeholder 5">
            <a:extLst>
              <a:ext uri="{FF2B5EF4-FFF2-40B4-BE49-F238E27FC236}">
                <a16:creationId xmlns:a16="http://schemas.microsoft.com/office/drawing/2014/main" id="{7EABD66B-108F-4078-B750-915D7E688F66}"/>
              </a:ext>
            </a:extLst>
          </p:cNvPr>
          <p:cNvSpPr>
            <a:spLocks noGrp="1"/>
          </p:cNvSpPr>
          <p:nvPr>
            <p:ph type="body" idx="12"/>
          </p:nvPr>
        </p:nvSpPr>
        <p:spPr>
          <a:xfrm>
            <a:off x="4520738" y="4269736"/>
            <a:ext cx="3150523" cy="1006029"/>
          </a:xfrm>
        </p:spPr>
        <p:txBody>
          <a:bodyPr rtlCol="0">
            <a:noAutofit/>
          </a:bodyPr>
          <a:lstStyle/>
          <a:p>
            <a:pPr rtl="0"/>
            <a:r>
              <a:rPr lang="en-GB" sz="2800" dirty="0" err="1"/>
              <a:t>Casi</a:t>
            </a:r>
            <a:r>
              <a:rPr lang="en-GB" sz="2800" dirty="0"/>
              <a:t> </a:t>
            </a:r>
            <a:r>
              <a:rPr lang="en-GB" sz="2800" b="1" dirty="0"/>
              <a:t>40 variables</a:t>
            </a:r>
            <a:r>
              <a:rPr lang="en-GB" sz="2800" dirty="0"/>
              <a:t> </a:t>
            </a:r>
            <a:r>
              <a:rPr lang="en-GB" sz="2800" dirty="0" err="1"/>
              <a:t>por</a:t>
            </a:r>
            <a:r>
              <a:rPr lang="en-GB" sz="2800" dirty="0"/>
              <a:t> </a:t>
            </a:r>
            <a:r>
              <a:rPr lang="en-GB" sz="2800" dirty="0" err="1"/>
              <a:t>caso</a:t>
            </a:r>
            <a:r>
              <a:rPr lang="en-GB" sz="2800" dirty="0"/>
              <a:t>. </a:t>
            </a:r>
          </a:p>
          <a:p>
            <a:pPr rtl="0"/>
            <a:r>
              <a:rPr lang="en-GB" sz="2000" i="1" dirty="0" err="1"/>
              <a:t>Biológicas</a:t>
            </a:r>
            <a:r>
              <a:rPr lang="en-GB" sz="2000" i="1" dirty="0"/>
              <a:t>, </a:t>
            </a:r>
            <a:r>
              <a:rPr lang="en-GB" sz="2000" i="1" dirty="0" err="1"/>
              <a:t>sociales</a:t>
            </a:r>
            <a:r>
              <a:rPr lang="en-GB" sz="2000" i="1" dirty="0"/>
              <a:t>, </a:t>
            </a:r>
            <a:r>
              <a:rPr lang="en-GB" sz="2000" i="1" dirty="0" err="1"/>
              <a:t>académicas</a:t>
            </a:r>
            <a:r>
              <a:rPr lang="en-GB" sz="2000" i="1" dirty="0"/>
              <a:t> y </a:t>
            </a:r>
            <a:r>
              <a:rPr lang="en-GB" sz="2000" i="1" dirty="0" err="1"/>
              <a:t>socioeconómicas</a:t>
            </a:r>
            <a:endParaRPr lang="en-GB" sz="2000" i="1" dirty="0"/>
          </a:p>
          <a:p>
            <a:pPr rtl="0"/>
            <a:endParaRPr lang="en-GB" dirty="0"/>
          </a:p>
        </p:txBody>
      </p:sp>
      <p:sp>
        <p:nvSpPr>
          <p:cNvPr id="8" name="Text Placeholder 7">
            <a:extLst>
              <a:ext uri="{FF2B5EF4-FFF2-40B4-BE49-F238E27FC236}">
                <a16:creationId xmlns:a16="http://schemas.microsoft.com/office/drawing/2014/main" id="{DD4B12C8-7D13-4A97-984A-D62F49E41281}"/>
              </a:ext>
            </a:extLst>
          </p:cNvPr>
          <p:cNvSpPr>
            <a:spLocks noGrp="1"/>
          </p:cNvSpPr>
          <p:nvPr>
            <p:ph type="body" idx="14"/>
          </p:nvPr>
        </p:nvSpPr>
        <p:spPr>
          <a:xfrm>
            <a:off x="9176826" y="4301766"/>
            <a:ext cx="2176974" cy="566511"/>
          </a:xfrm>
        </p:spPr>
        <p:txBody>
          <a:bodyPr rtlCol="0">
            <a:noAutofit/>
          </a:bodyPr>
          <a:lstStyle/>
          <a:p>
            <a:pPr rtl="0"/>
            <a:r>
              <a:rPr lang="es-ES" sz="2800" dirty="0"/>
              <a:t>TRES POSIBLES OUTCOMES</a:t>
            </a:r>
            <a:endParaRPr lang="en-GB" sz="2800" dirty="0"/>
          </a:p>
        </p:txBody>
      </p:sp>
      <p:sp>
        <p:nvSpPr>
          <p:cNvPr id="56" name="Date Placeholder 55">
            <a:extLst>
              <a:ext uri="{FF2B5EF4-FFF2-40B4-BE49-F238E27FC236}">
                <a16:creationId xmlns:a16="http://schemas.microsoft.com/office/drawing/2014/main" id="{0261CE8B-C14A-4CB0-8425-9BF2DABA1CBB}"/>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57" name="Footer Placeholder 56">
            <a:extLst>
              <a:ext uri="{FF2B5EF4-FFF2-40B4-BE49-F238E27FC236}">
                <a16:creationId xmlns:a16="http://schemas.microsoft.com/office/drawing/2014/main" id="{EADDB002-EE78-421D-9B13-6032CF56C68C}"/>
              </a:ext>
            </a:extLst>
          </p:cNvPr>
          <p:cNvSpPr>
            <a:spLocks noGrp="1"/>
          </p:cNvSpPr>
          <p:nvPr>
            <p:ph type="ftr" sz="quarter" idx="3"/>
          </p:nvPr>
        </p:nvSpPr>
        <p:spPr>
          <a:xfrm>
            <a:off x="4038600" y="6356350"/>
            <a:ext cx="4114800" cy="365125"/>
          </a:xfrm>
        </p:spPr>
        <p:txBody>
          <a:bodyPr rtlCol="0"/>
          <a:lstStyle/>
          <a:p>
            <a:pPr rtl="0"/>
            <a:r>
              <a:rPr lang="en-GB" dirty="0"/>
              <a:t>Conference presentation</a:t>
            </a:r>
          </a:p>
        </p:txBody>
      </p:sp>
      <p:sp>
        <p:nvSpPr>
          <p:cNvPr id="58" name="Slide Number Placeholder 57">
            <a:extLst>
              <a:ext uri="{FF2B5EF4-FFF2-40B4-BE49-F238E27FC236}">
                <a16:creationId xmlns:a16="http://schemas.microsoft.com/office/drawing/2014/main" id="{2D47FE32-E4F9-49CA-A793-C48BD324655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6</a:t>
            </a:fld>
            <a:endParaRPr lang="en-GB"/>
          </a:p>
        </p:txBody>
      </p:sp>
      <p:pic>
        <p:nvPicPr>
          <p:cNvPr id="3" name="Online Image Placeholder 14" descr="New outline">
            <a:extLst>
              <a:ext uri="{FF2B5EF4-FFF2-40B4-BE49-F238E27FC236}">
                <a16:creationId xmlns:a16="http://schemas.microsoft.com/office/drawing/2014/main" id="{3F425661-F116-62AD-FACB-2E41E6CEA9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92780" y="3104213"/>
            <a:ext cx="746125" cy="746125"/>
          </a:xfrm>
          <a:prstGeom prst="rect">
            <a:avLst/>
          </a:prstGeom>
        </p:spPr>
      </p:pic>
    </p:spTree>
    <p:extLst>
      <p:ext uri="{BB962C8B-B14F-4D97-AF65-F5344CB8AC3E}">
        <p14:creationId xmlns:p14="http://schemas.microsoft.com/office/powerpoint/2010/main" val="363063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n-GB" dirty="0"/>
              <a:t>Vista general </a:t>
            </a:r>
            <a:br>
              <a:rPr lang="en-GB" dirty="0"/>
            </a:br>
            <a:r>
              <a:rPr lang="en-GB" sz="3200" dirty="0" err="1"/>
              <a:t>Situación</a:t>
            </a:r>
            <a:r>
              <a:rPr lang="en-GB" sz="3200" dirty="0"/>
              <a:t> actual: </a:t>
            </a:r>
            <a:endParaRPr lang="en-GB" dirty="0"/>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7</a:t>
            </a:fld>
            <a:endParaRPr lang="en-GB" dirty="0"/>
          </a:p>
        </p:txBody>
      </p:sp>
      <p:pic>
        <p:nvPicPr>
          <p:cNvPr id="28" name="Picture 27">
            <a:extLst>
              <a:ext uri="{FF2B5EF4-FFF2-40B4-BE49-F238E27FC236}">
                <a16:creationId xmlns:a16="http://schemas.microsoft.com/office/drawing/2014/main" id="{9DB24939-9935-0C95-5B64-2216D313142A}"/>
              </a:ext>
            </a:extLst>
          </p:cNvPr>
          <p:cNvPicPr>
            <a:picLocks noChangeAspect="1"/>
          </p:cNvPicPr>
          <p:nvPr/>
        </p:nvPicPr>
        <p:blipFill>
          <a:blip r:embed="rId3"/>
          <a:stretch>
            <a:fillRect/>
          </a:stretch>
        </p:blipFill>
        <p:spPr>
          <a:xfrm>
            <a:off x="2269374" y="1845131"/>
            <a:ext cx="7489767" cy="4383253"/>
          </a:xfrm>
          <a:prstGeom prst="rect">
            <a:avLst/>
          </a:prstGeom>
        </p:spPr>
      </p:pic>
    </p:spTree>
    <p:extLst>
      <p:ext uri="{BB962C8B-B14F-4D97-AF65-F5344CB8AC3E}">
        <p14:creationId xmlns:p14="http://schemas.microsoft.com/office/powerpoint/2010/main" val="126252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s-ES" dirty="0"/>
              <a:t>Lo que El Puente hace muy bien</a:t>
            </a:r>
            <a:endParaRPr lang="en-GB" dirty="0"/>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r>
              <a:rPr lang="es-ES" dirty="0"/>
              <a:t>17/2/2023</a:t>
            </a:r>
            <a:endParaRPr lang="en-GB" dirty="0"/>
          </a:p>
          <a:p>
            <a:pPr rtl="0"/>
            <a:endParaRPr lang="en-GB"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8</a:t>
            </a:fld>
            <a:endParaRPr lang="en-GB" dirty="0"/>
          </a:p>
        </p:txBody>
      </p:sp>
      <p:pic>
        <p:nvPicPr>
          <p:cNvPr id="8" name="Picture 7">
            <a:extLst>
              <a:ext uri="{FF2B5EF4-FFF2-40B4-BE49-F238E27FC236}">
                <a16:creationId xmlns:a16="http://schemas.microsoft.com/office/drawing/2014/main" id="{4C179453-09E0-50F7-FEE8-9D76C422D1BC}"/>
              </a:ext>
            </a:extLst>
          </p:cNvPr>
          <p:cNvPicPr>
            <a:picLocks noChangeAspect="1"/>
          </p:cNvPicPr>
          <p:nvPr/>
        </p:nvPicPr>
        <p:blipFill>
          <a:blip r:embed="rId3"/>
          <a:stretch>
            <a:fillRect/>
          </a:stretch>
        </p:blipFill>
        <p:spPr>
          <a:xfrm>
            <a:off x="7255599" y="2591918"/>
            <a:ext cx="3911781" cy="3717914"/>
          </a:xfrm>
          <a:prstGeom prst="rect">
            <a:avLst/>
          </a:prstGeom>
        </p:spPr>
      </p:pic>
      <p:pic>
        <p:nvPicPr>
          <p:cNvPr id="10" name="Picture 9">
            <a:extLst>
              <a:ext uri="{FF2B5EF4-FFF2-40B4-BE49-F238E27FC236}">
                <a16:creationId xmlns:a16="http://schemas.microsoft.com/office/drawing/2014/main" id="{ED498039-660C-AFA0-6E67-1E95D373ADE3}"/>
              </a:ext>
            </a:extLst>
          </p:cNvPr>
          <p:cNvPicPr>
            <a:picLocks noChangeAspect="1"/>
          </p:cNvPicPr>
          <p:nvPr/>
        </p:nvPicPr>
        <p:blipFill>
          <a:blip r:embed="rId4"/>
          <a:stretch>
            <a:fillRect/>
          </a:stretch>
        </p:blipFill>
        <p:spPr>
          <a:xfrm>
            <a:off x="1265746" y="2614084"/>
            <a:ext cx="3854894" cy="3695747"/>
          </a:xfrm>
          <a:prstGeom prst="rect">
            <a:avLst/>
          </a:prstGeom>
        </p:spPr>
      </p:pic>
    </p:spTree>
    <p:extLst>
      <p:ext uri="{BB962C8B-B14F-4D97-AF65-F5344CB8AC3E}">
        <p14:creationId xmlns:p14="http://schemas.microsoft.com/office/powerpoint/2010/main" val="33577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rtlCol="0">
            <a:normAutofit/>
          </a:bodyPr>
          <a:lstStyle/>
          <a:p>
            <a:pPr rtl="0"/>
            <a:r>
              <a:rPr lang="en-GB" dirty="0"/>
              <a:t>Las variables </a:t>
            </a:r>
            <a:r>
              <a:rPr lang="en-GB" dirty="0" err="1"/>
              <a:t>económicas</a:t>
            </a:r>
            <a:r>
              <a:rPr lang="en-GB" dirty="0"/>
              <a:t>. Un gran predictor</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rtlCol="0"/>
          <a:lstStyle/>
          <a:p>
            <a:pPr rtl="0"/>
            <a:r>
              <a:rPr lang="en-GB" dirty="0"/>
              <a:t>13/7/20XX</a:t>
            </a:r>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rtlCol="0"/>
          <a:lstStyle/>
          <a:p>
            <a:pPr rtl="0"/>
            <a:r>
              <a:rPr lang="en-GB" dirty="0"/>
              <a:t>Conference presentation</a:t>
            </a:r>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rtlCol="0"/>
          <a:lstStyle/>
          <a:p>
            <a:pPr rtl="0"/>
            <a:fld id="{B5CEABB6-07DC-46E8-9B57-56EC44A396E5}" type="slidenum">
              <a:rPr lang="en-GB" smtClean="0"/>
              <a:pPr rtl="0"/>
              <a:t>9</a:t>
            </a:fld>
            <a:endParaRPr lang="en-GB" dirty="0"/>
          </a:p>
        </p:txBody>
      </p:sp>
      <p:pic>
        <p:nvPicPr>
          <p:cNvPr id="6" name="Picture 5">
            <a:extLst>
              <a:ext uri="{FF2B5EF4-FFF2-40B4-BE49-F238E27FC236}">
                <a16:creationId xmlns:a16="http://schemas.microsoft.com/office/drawing/2014/main" id="{495B8D71-486E-9A93-90E8-406F68A5BDE6}"/>
              </a:ext>
            </a:extLst>
          </p:cNvPr>
          <p:cNvPicPr>
            <a:picLocks noChangeAspect="1"/>
          </p:cNvPicPr>
          <p:nvPr/>
        </p:nvPicPr>
        <p:blipFill>
          <a:blip r:embed="rId3"/>
          <a:stretch>
            <a:fillRect/>
          </a:stretch>
        </p:blipFill>
        <p:spPr>
          <a:xfrm>
            <a:off x="6523295" y="2532245"/>
            <a:ext cx="3258348" cy="3155143"/>
          </a:xfrm>
          <a:prstGeom prst="rect">
            <a:avLst/>
          </a:prstGeom>
        </p:spPr>
      </p:pic>
      <p:pic>
        <p:nvPicPr>
          <p:cNvPr id="8" name="Picture 7">
            <a:extLst>
              <a:ext uri="{FF2B5EF4-FFF2-40B4-BE49-F238E27FC236}">
                <a16:creationId xmlns:a16="http://schemas.microsoft.com/office/drawing/2014/main" id="{EEAB107E-AFA5-AA22-F8B5-1B8E936B8E33}"/>
              </a:ext>
            </a:extLst>
          </p:cNvPr>
          <p:cNvPicPr>
            <a:picLocks noChangeAspect="1"/>
          </p:cNvPicPr>
          <p:nvPr/>
        </p:nvPicPr>
        <p:blipFill>
          <a:blip r:embed="rId4"/>
          <a:stretch>
            <a:fillRect/>
          </a:stretch>
        </p:blipFill>
        <p:spPr>
          <a:xfrm>
            <a:off x="2410357" y="2544501"/>
            <a:ext cx="3256485" cy="3142887"/>
          </a:xfrm>
          <a:prstGeom prst="rect">
            <a:avLst/>
          </a:prstGeom>
        </p:spPr>
      </p:pic>
    </p:spTree>
    <p:extLst>
      <p:ext uri="{BB962C8B-B14F-4D97-AF65-F5344CB8AC3E}">
        <p14:creationId xmlns:p14="http://schemas.microsoft.com/office/powerpoint/2010/main" val="1398958661"/>
      </p:ext>
    </p:extLst>
  </p:cSld>
  <p:clrMapOvr>
    <a:masterClrMapping/>
  </p:clrMapOvr>
</p:sld>
</file>

<file path=ppt/theme/theme1.xml><?xml version="1.0" encoding="utf-8"?>
<a:theme xmlns:a="http://schemas.openxmlformats.org/drawingml/2006/main" name="Office Theme">
  <a:themeElements>
    <a:clrScheme name="Custom 178">
      <a:dk1>
        <a:sysClr val="windowText" lastClr="000000"/>
      </a:dk1>
      <a:lt1>
        <a:sysClr val="window" lastClr="FFFFFF"/>
      </a:lt1>
      <a:dk2>
        <a:srgbClr val="44546A"/>
      </a:dk2>
      <a:lt2>
        <a:srgbClr val="E7E6E6"/>
      </a:lt2>
      <a:accent1>
        <a:srgbClr val="D1353C"/>
      </a:accent1>
      <a:accent2>
        <a:srgbClr val="DB8802"/>
      </a:accent2>
      <a:accent3>
        <a:srgbClr val="D91D62"/>
      </a:accent3>
      <a:accent4>
        <a:srgbClr val="42529B"/>
      </a:accent4>
      <a:accent5>
        <a:srgbClr val="CBDA00"/>
      </a:accent5>
      <a:accent6>
        <a:srgbClr val="76DCFD"/>
      </a:accent6>
      <a:hlink>
        <a:srgbClr val="0563C1"/>
      </a:hlink>
      <a:folHlink>
        <a:srgbClr val="954F72"/>
      </a:folHlink>
    </a:clrScheme>
    <a:fontScheme name="Custom 61">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396128_TF78298634_Win32" id="{9EFF1AE6-A51A-43DD-BED1-B077B4EBC7C7}" vid="{4637B974-7793-453C-A44B-3DAC7664ED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D31630-1B84-4A08-99C6-CB51F30BB3E2}">
  <ds:schemaRefs>
    <ds:schemaRef ds:uri="http://schemas.microsoft.com/sharepoint/v3/contenttype/forms"/>
  </ds:schemaRefs>
</ds:datastoreItem>
</file>

<file path=customXml/itemProps2.xml><?xml version="1.0" encoding="utf-8"?>
<ds:datastoreItem xmlns:ds="http://schemas.openxmlformats.org/officeDocument/2006/customXml" ds:itemID="{4F3269CC-2AC8-48AE-8176-E481F45EB1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C87C8F-F87B-4D7A-AA05-EBC7DA9C67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Colourful conference presentation</Template>
  <TotalTime>1430</TotalTime>
  <Words>1203</Words>
  <Application>Microsoft Office PowerPoint</Application>
  <PresentationFormat>Widescreen</PresentationFormat>
  <Paragraphs>197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Consolas</vt:lpstr>
      <vt:lpstr>Gill Sans Nova</vt:lpstr>
      <vt:lpstr>Söhne</vt:lpstr>
      <vt:lpstr>Office Theme</vt:lpstr>
      <vt:lpstr>STUDENT’S ACADEMIC SUCCESS.  A MACHINE LEARNING SOLUTION</vt:lpstr>
      <vt:lpstr>Agenda</vt:lpstr>
      <vt:lpstr>El Puente Academy</vt:lpstr>
      <vt:lpstr>EL PROBLEMA</vt:lpstr>
      <vt:lpstr>La Vuelta al cole</vt:lpstr>
      <vt:lpstr>Datos utilizados</vt:lpstr>
      <vt:lpstr>Vista general  Situación actual: </vt:lpstr>
      <vt:lpstr>Lo que El Puente hace muy bien</vt:lpstr>
      <vt:lpstr>Las variables económicas. Un gran predictor</vt:lpstr>
      <vt:lpstr>MOMENTO TEÓRICO</vt:lpstr>
      <vt:lpstr>CÓMO SE HA REALIZADO ESTE PROCESO</vt:lpstr>
      <vt:lpstr>Resultados de los modelos usados.  Métrica usada: Accuracy Score</vt:lpstr>
      <vt:lpstr>Resultados de los modelos usados.  Métrica usada: Accuracy Score</vt:lpstr>
      <vt:lpstr>Resultados de los modelos usados.  Métrica usada: Accuracy Score</vt:lpstr>
      <vt:lpstr>CÓMO SE EXPLICA ESTO</vt:lpstr>
      <vt:lpstr>Datos utilizados</vt:lpstr>
      <vt:lpstr>Datos utilizados. DESPUÉS DE PCA</vt:lpstr>
      <vt:lpstr>MEJORANDO PARAMS</vt:lpstr>
      <vt:lpstr>MODELO FINAL: Matriz de confusión</vt:lpstr>
      <vt:lpstr>¿Dónde poner el foco?  KEY FEATURES</vt:lpstr>
      <vt:lpstr>¿Dónde poner el foco?  KEY FEATURES</vt:lpstr>
      <vt:lpstr>¿Dónde poner el foco?</vt:lpstr>
      <vt:lpstr>Acciones Clave</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STUDENT’S ACADEMIC SUCCESS.  A MACHINE LEARNING SOLUTION</dc:title>
  <dc:creator>Jared Rivas</dc:creator>
  <cp:lastModifiedBy>Jared Rivas</cp:lastModifiedBy>
  <cp:revision>1</cp:revision>
  <dcterms:created xsi:type="dcterms:W3CDTF">2023-02-16T12:03:02Z</dcterms:created>
  <dcterms:modified xsi:type="dcterms:W3CDTF">2023-02-17T11:53:33Z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